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41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9" r:id="rId14"/>
    <p:sldId id="267" r:id="rId15"/>
    <p:sldId id="268" r:id="rId16"/>
    <p:sldId id="270" r:id="rId17"/>
    <p:sldId id="27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7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image" Target="../media/image3.jp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646048-1DF7-4DBD-A003-5CD4913A2A05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B85594F4-7609-407F-8178-0585E96CA9F3}">
      <dgm:prSet phldrT="[Texte]" custT="1"/>
      <dgm:spPr/>
      <dgm:t>
        <a:bodyPr/>
        <a:lstStyle/>
        <a:p>
          <a:r>
            <a:rPr lang="fr-FR" sz="3600" dirty="0"/>
            <a:t>PCPE 17</a:t>
          </a:r>
        </a:p>
      </dgm:t>
    </dgm:pt>
    <dgm:pt modelId="{132966A4-53D8-4587-AB80-D33D471F53F8}" type="parTrans" cxnId="{AB59982B-73BE-4606-810F-79E957AC0ED6}">
      <dgm:prSet/>
      <dgm:spPr/>
      <dgm:t>
        <a:bodyPr/>
        <a:lstStyle/>
        <a:p>
          <a:endParaRPr lang="fr-FR"/>
        </a:p>
      </dgm:t>
    </dgm:pt>
    <dgm:pt modelId="{A4136BC3-FC67-49CA-8852-F1D76BC1D8F2}" type="sibTrans" cxnId="{AB59982B-73BE-4606-810F-79E957AC0ED6}">
      <dgm:prSet/>
      <dgm:spPr/>
      <dgm:t>
        <a:bodyPr/>
        <a:lstStyle/>
        <a:p>
          <a:endParaRPr lang="fr-FR"/>
        </a:p>
      </dgm:t>
    </dgm:pt>
    <dgm:pt modelId="{DED36092-26A1-40B1-8088-F2386E3E192C}">
      <dgm:prSet phldrT="[Texte]"/>
      <dgm:spPr/>
      <dgm:t>
        <a:bodyPr/>
        <a:lstStyle/>
        <a:p>
          <a:r>
            <a:rPr lang="fr-FR" dirty="0"/>
            <a:t>PCPE Situations critiques, enfants adultes, file active 20/25</a:t>
          </a:r>
        </a:p>
      </dgm:t>
    </dgm:pt>
    <dgm:pt modelId="{8B01DD57-2329-4F73-977B-E19B1D0298A9}" type="parTrans" cxnId="{6E40DF4E-0647-4777-92C0-7EAB8DDD9173}">
      <dgm:prSet/>
      <dgm:spPr/>
      <dgm:t>
        <a:bodyPr/>
        <a:lstStyle/>
        <a:p>
          <a:endParaRPr lang="fr-FR"/>
        </a:p>
      </dgm:t>
    </dgm:pt>
    <dgm:pt modelId="{24663F56-29D4-49AA-9F7B-069665294A9C}" type="sibTrans" cxnId="{6E40DF4E-0647-4777-92C0-7EAB8DDD9173}">
      <dgm:prSet/>
      <dgm:spPr/>
      <dgm:t>
        <a:bodyPr/>
        <a:lstStyle/>
        <a:p>
          <a:endParaRPr lang="fr-FR"/>
        </a:p>
      </dgm:t>
    </dgm:pt>
    <dgm:pt modelId="{CE757A2F-6A4C-45A4-9DBF-7F380E5E5ED9}">
      <dgm:prSet phldrT="[Texte]"/>
      <dgm:spPr/>
      <dgm:t>
        <a:bodyPr/>
        <a:lstStyle/>
        <a:p>
          <a:r>
            <a:rPr lang="fr-FR" dirty="0"/>
            <a:t>PCPE TSA, enfants, adultes File active 25/30</a:t>
          </a:r>
        </a:p>
      </dgm:t>
    </dgm:pt>
    <dgm:pt modelId="{C45CAAC3-8276-4166-9FB1-B5830969D03A}" type="parTrans" cxnId="{FC0E9BD4-636E-4BA3-92F7-10864F03AEC2}">
      <dgm:prSet/>
      <dgm:spPr/>
      <dgm:t>
        <a:bodyPr/>
        <a:lstStyle/>
        <a:p>
          <a:endParaRPr lang="fr-FR"/>
        </a:p>
      </dgm:t>
    </dgm:pt>
    <dgm:pt modelId="{8A5A9451-373D-4240-BA69-75EA9232A9D9}" type="sibTrans" cxnId="{FC0E9BD4-636E-4BA3-92F7-10864F03AEC2}">
      <dgm:prSet/>
      <dgm:spPr/>
      <dgm:t>
        <a:bodyPr/>
        <a:lstStyle/>
        <a:p>
          <a:endParaRPr lang="fr-FR"/>
        </a:p>
      </dgm:t>
    </dgm:pt>
    <dgm:pt modelId="{7986B4A1-1B2C-4D11-8D7F-C46F05C5B9CF}">
      <dgm:prSet phldrT="[Texte]"/>
      <dgm:spPr/>
      <dgm:t>
        <a:bodyPr/>
        <a:lstStyle/>
        <a:p>
          <a:r>
            <a:rPr lang="fr-FR" dirty="0"/>
            <a:t>PCPE </a:t>
          </a:r>
        </a:p>
        <a:p>
          <a:r>
            <a:rPr lang="fr-FR" dirty="0"/>
            <a:t>Trait d’Union</a:t>
          </a:r>
        </a:p>
      </dgm:t>
    </dgm:pt>
    <dgm:pt modelId="{FB7FF016-5DCB-46A5-B0BD-3B8021E53F8E}" type="parTrans" cxnId="{1219C176-8F55-4276-AA5B-D586FF8C16E8}">
      <dgm:prSet/>
      <dgm:spPr/>
      <dgm:t>
        <a:bodyPr/>
        <a:lstStyle/>
        <a:p>
          <a:endParaRPr lang="fr-FR"/>
        </a:p>
      </dgm:t>
    </dgm:pt>
    <dgm:pt modelId="{65A56A35-8A29-42D3-BBAF-F1D8A39AB8D9}" type="sibTrans" cxnId="{1219C176-8F55-4276-AA5B-D586FF8C16E8}">
      <dgm:prSet/>
      <dgm:spPr/>
      <dgm:t>
        <a:bodyPr/>
        <a:lstStyle/>
        <a:p>
          <a:endParaRPr lang="fr-FR"/>
        </a:p>
      </dgm:t>
    </dgm:pt>
    <dgm:pt modelId="{64A82E6A-8313-4765-B1D3-D9D5F20F0F55}">
      <dgm:prSet phldrT="[Texte]"/>
      <dgm:spPr/>
      <dgm:t>
        <a:bodyPr/>
        <a:lstStyle/>
        <a:p>
          <a:r>
            <a:rPr lang="fr-FR" dirty="0"/>
            <a:t>Enfants, adolescents et jeunes adultes de 0-20 ans</a:t>
          </a:r>
        </a:p>
      </dgm:t>
    </dgm:pt>
    <dgm:pt modelId="{EBE9D951-1650-4176-AB75-BD19DB77DF8D}" type="parTrans" cxnId="{5D998769-2A97-4661-9E04-6F98A0582AE4}">
      <dgm:prSet/>
      <dgm:spPr/>
      <dgm:t>
        <a:bodyPr/>
        <a:lstStyle/>
        <a:p>
          <a:endParaRPr lang="fr-FR"/>
        </a:p>
      </dgm:t>
    </dgm:pt>
    <dgm:pt modelId="{C724958E-21D3-4932-ACBA-DB0A381CCB0A}" type="sibTrans" cxnId="{5D998769-2A97-4661-9E04-6F98A0582AE4}">
      <dgm:prSet/>
      <dgm:spPr/>
      <dgm:t>
        <a:bodyPr/>
        <a:lstStyle/>
        <a:p>
          <a:endParaRPr lang="fr-FR"/>
        </a:p>
      </dgm:t>
    </dgm:pt>
    <dgm:pt modelId="{B6744686-1D61-4C16-8D94-D331BBBC8B5F}">
      <dgm:prSet phldrT="[Texte]"/>
      <dgm:spPr/>
      <dgm:t>
        <a:bodyPr/>
        <a:lstStyle/>
        <a:p>
          <a:r>
            <a:rPr lang="fr-FR" dirty="0"/>
            <a:t>File active 40 </a:t>
          </a:r>
        </a:p>
      </dgm:t>
    </dgm:pt>
    <dgm:pt modelId="{81218DA0-4F82-4A62-9209-4375D106D432}" type="parTrans" cxnId="{B2FA5AD1-6ED4-43B8-B832-B8E49D006170}">
      <dgm:prSet/>
      <dgm:spPr/>
      <dgm:t>
        <a:bodyPr/>
        <a:lstStyle/>
        <a:p>
          <a:endParaRPr lang="fr-FR"/>
        </a:p>
      </dgm:t>
    </dgm:pt>
    <dgm:pt modelId="{1D2D25C9-9AAB-49C0-8BFE-00787AB92076}" type="sibTrans" cxnId="{B2FA5AD1-6ED4-43B8-B832-B8E49D006170}">
      <dgm:prSet/>
      <dgm:spPr/>
      <dgm:t>
        <a:bodyPr/>
        <a:lstStyle/>
        <a:p>
          <a:endParaRPr lang="fr-FR"/>
        </a:p>
      </dgm:t>
    </dgm:pt>
    <dgm:pt modelId="{4C83A065-7164-466A-8A02-CEFF7FBD9EF5}">
      <dgm:prSet phldrT="[Texte]"/>
      <dgm:spPr/>
      <dgm:t>
        <a:bodyPr/>
        <a:lstStyle/>
        <a:p>
          <a:r>
            <a:rPr lang="fr-FR" dirty="0"/>
            <a:t>Intervention départementale</a:t>
          </a:r>
        </a:p>
      </dgm:t>
    </dgm:pt>
    <dgm:pt modelId="{D7F5EC70-9185-427F-9B77-6CF14252CF21}" type="parTrans" cxnId="{47BB0397-144B-4993-A519-AA4F726DA34C}">
      <dgm:prSet/>
      <dgm:spPr/>
      <dgm:t>
        <a:bodyPr/>
        <a:lstStyle/>
        <a:p>
          <a:endParaRPr lang="fr-FR"/>
        </a:p>
      </dgm:t>
    </dgm:pt>
    <dgm:pt modelId="{D8349590-33C7-447E-967D-26742A70B552}" type="sibTrans" cxnId="{47BB0397-144B-4993-A519-AA4F726DA34C}">
      <dgm:prSet/>
      <dgm:spPr/>
      <dgm:t>
        <a:bodyPr/>
        <a:lstStyle/>
        <a:p>
          <a:endParaRPr lang="fr-FR"/>
        </a:p>
      </dgm:t>
    </dgm:pt>
    <dgm:pt modelId="{3DAF9E24-69EC-484F-8548-63C7203FB4D8}">
      <dgm:prSet phldrT="[Texte]"/>
      <dgm:spPr/>
      <dgm:t>
        <a:bodyPr/>
        <a:lstStyle/>
        <a:p>
          <a:r>
            <a:rPr lang="fr-FR" dirty="0"/>
            <a:t>Métropole de Lyon</a:t>
          </a:r>
        </a:p>
      </dgm:t>
    </dgm:pt>
    <dgm:pt modelId="{0E9869E9-5FBC-46F2-8FFA-F446C68822F0}" type="parTrans" cxnId="{E5A76CD0-00DB-4C1B-9D9E-67EE8120ED5E}">
      <dgm:prSet/>
      <dgm:spPr/>
      <dgm:t>
        <a:bodyPr/>
        <a:lstStyle/>
        <a:p>
          <a:endParaRPr lang="fr-FR"/>
        </a:p>
      </dgm:t>
    </dgm:pt>
    <dgm:pt modelId="{FF72D995-866C-4C03-8AF5-3B458D04F19D}" type="sibTrans" cxnId="{E5A76CD0-00DB-4C1B-9D9E-67EE8120ED5E}">
      <dgm:prSet/>
      <dgm:spPr/>
      <dgm:t>
        <a:bodyPr/>
        <a:lstStyle/>
        <a:p>
          <a:endParaRPr lang="fr-FR"/>
        </a:p>
      </dgm:t>
    </dgm:pt>
    <dgm:pt modelId="{5B4BD43E-65CD-440D-AF5D-CBE25F68E7B4}" type="pres">
      <dgm:prSet presAssocID="{FB646048-1DF7-4DBD-A003-5CD4913A2A0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BA8CE66-3C77-4125-9741-AD0B1B400EEE}" type="pres">
      <dgm:prSet presAssocID="{B85594F4-7609-407F-8178-0585E96CA9F3}" presName="root" presStyleCnt="0"/>
      <dgm:spPr/>
    </dgm:pt>
    <dgm:pt modelId="{D8967524-5DC0-43E6-A7DC-632928082361}" type="pres">
      <dgm:prSet presAssocID="{B85594F4-7609-407F-8178-0585E96CA9F3}" presName="rootComposite" presStyleCnt="0"/>
      <dgm:spPr/>
    </dgm:pt>
    <dgm:pt modelId="{AC4FC875-5529-4B16-AFF2-2CC56CB4AD6F}" type="pres">
      <dgm:prSet presAssocID="{B85594F4-7609-407F-8178-0585E96CA9F3}" presName="rootText" presStyleLbl="node1" presStyleIdx="0" presStyleCnt="2"/>
      <dgm:spPr/>
    </dgm:pt>
    <dgm:pt modelId="{9EAEC8EB-DF80-411D-8B43-33A91908332D}" type="pres">
      <dgm:prSet presAssocID="{B85594F4-7609-407F-8178-0585E96CA9F3}" presName="rootConnector" presStyleLbl="node1" presStyleIdx="0" presStyleCnt="2"/>
      <dgm:spPr/>
    </dgm:pt>
    <dgm:pt modelId="{F89B8DA8-18BE-4886-AED0-037FC2FE1F42}" type="pres">
      <dgm:prSet presAssocID="{B85594F4-7609-407F-8178-0585E96CA9F3}" presName="childShape" presStyleCnt="0"/>
      <dgm:spPr/>
    </dgm:pt>
    <dgm:pt modelId="{15E9B91B-2F65-40C1-8FB4-1AC13B72B4D0}" type="pres">
      <dgm:prSet presAssocID="{8B01DD57-2329-4F73-977B-E19B1D0298A9}" presName="Name13" presStyleLbl="parChTrans1D2" presStyleIdx="0" presStyleCnt="6"/>
      <dgm:spPr/>
    </dgm:pt>
    <dgm:pt modelId="{FF961ED8-D52D-46F1-967A-5D85A16335D6}" type="pres">
      <dgm:prSet presAssocID="{DED36092-26A1-40B1-8088-F2386E3E192C}" presName="childText" presStyleLbl="bgAcc1" presStyleIdx="0" presStyleCnt="6">
        <dgm:presLayoutVars>
          <dgm:bulletEnabled val="1"/>
        </dgm:presLayoutVars>
      </dgm:prSet>
      <dgm:spPr/>
    </dgm:pt>
    <dgm:pt modelId="{364CC912-E043-4D69-997D-61028CAE223B}" type="pres">
      <dgm:prSet presAssocID="{C45CAAC3-8276-4166-9FB1-B5830969D03A}" presName="Name13" presStyleLbl="parChTrans1D2" presStyleIdx="1" presStyleCnt="6"/>
      <dgm:spPr/>
    </dgm:pt>
    <dgm:pt modelId="{1E222298-925B-45C5-9288-188411DB71EA}" type="pres">
      <dgm:prSet presAssocID="{CE757A2F-6A4C-45A4-9DBF-7F380E5E5ED9}" presName="childText" presStyleLbl="bgAcc1" presStyleIdx="1" presStyleCnt="6">
        <dgm:presLayoutVars>
          <dgm:bulletEnabled val="1"/>
        </dgm:presLayoutVars>
      </dgm:prSet>
      <dgm:spPr/>
    </dgm:pt>
    <dgm:pt modelId="{86D974E4-728C-4B1B-9468-6D895CEA2E4F}" type="pres">
      <dgm:prSet presAssocID="{D7F5EC70-9185-427F-9B77-6CF14252CF21}" presName="Name13" presStyleLbl="parChTrans1D2" presStyleIdx="2" presStyleCnt="6"/>
      <dgm:spPr/>
    </dgm:pt>
    <dgm:pt modelId="{73931E15-E572-4ECC-8525-FA0D89A58446}" type="pres">
      <dgm:prSet presAssocID="{4C83A065-7164-466A-8A02-CEFF7FBD9EF5}" presName="childText" presStyleLbl="bgAcc1" presStyleIdx="2" presStyleCnt="6">
        <dgm:presLayoutVars>
          <dgm:bulletEnabled val="1"/>
        </dgm:presLayoutVars>
      </dgm:prSet>
      <dgm:spPr/>
    </dgm:pt>
    <dgm:pt modelId="{86E516B2-6CA1-45EB-B89C-4CF044C902FB}" type="pres">
      <dgm:prSet presAssocID="{7986B4A1-1B2C-4D11-8D7F-C46F05C5B9CF}" presName="root" presStyleCnt="0"/>
      <dgm:spPr/>
    </dgm:pt>
    <dgm:pt modelId="{EF7A8B43-2623-4290-B39A-8A969D77F216}" type="pres">
      <dgm:prSet presAssocID="{7986B4A1-1B2C-4D11-8D7F-C46F05C5B9CF}" presName="rootComposite" presStyleCnt="0"/>
      <dgm:spPr/>
    </dgm:pt>
    <dgm:pt modelId="{5EF3FBC3-A1B6-4B9A-818A-52CCDE1ECC42}" type="pres">
      <dgm:prSet presAssocID="{7986B4A1-1B2C-4D11-8D7F-C46F05C5B9CF}" presName="rootText" presStyleLbl="node1" presStyleIdx="1" presStyleCnt="2"/>
      <dgm:spPr/>
    </dgm:pt>
    <dgm:pt modelId="{77767D0A-00A3-4A67-8384-2EF169B5343D}" type="pres">
      <dgm:prSet presAssocID="{7986B4A1-1B2C-4D11-8D7F-C46F05C5B9CF}" presName="rootConnector" presStyleLbl="node1" presStyleIdx="1" presStyleCnt="2"/>
      <dgm:spPr/>
    </dgm:pt>
    <dgm:pt modelId="{D0A0C0DB-454D-46D8-9F41-2D82DB97DB28}" type="pres">
      <dgm:prSet presAssocID="{7986B4A1-1B2C-4D11-8D7F-C46F05C5B9CF}" presName="childShape" presStyleCnt="0"/>
      <dgm:spPr/>
    </dgm:pt>
    <dgm:pt modelId="{361CB782-A436-4A3D-9A51-159BE4BED144}" type="pres">
      <dgm:prSet presAssocID="{EBE9D951-1650-4176-AB75-BD19DB77DF8D}" presName="Name13" presStyleLbl="parChTrans1D2" presStyleIdx="3" presStyleCnt="6"/>
      <dgm:spPr/>
    </dgm:pt>
    <dgm:pt modelId="{5E07EC85-AA76-4B7F-A6F0-7AA82C12140C}" type="pres">
      <dgm:prSet presAssocID="{64A82E6A-8313-4765-B1D3-D9D5F20F0F55}" presName="childText" presStyleLbl="bgAcc1" presStyleIdx="3" presStyleCnt="6">
        <dgm:presLayoutVars>
          <dgm:bulletEnabled val="1"/>
        </dgm:presLayoutVars>
      </dgm:prSet>
      <dgm:spPr/>
    </dgm:pt>
    <dgm:pt modelId="{833BE202-852E-46F8-AA49-E4515F2BBB50}" type="pres">
      <dgm:prSet presAssocID="{81218DA0-4F82-4A62-9209-4375D106D432}" presName="Name13" presStyleLbl="parChTrans1D2" presStyleIdx="4" presStyleCnt="6"/>
      <dgm:spPr/>
    </dgm:pt>
    <dgm:pt modelId="{D545FA72-9240-4B34-9729-7B4F82BC3E9D}" type="pres">
      <dgm:prSet presAssocID="{B6744686-1D61-4C16-8D94-D331BBBC8B5F}" presName="childText" presStyleLbl="bgAcc1" presStyleIdx="4" presStyleCnt="6">
        <dgm:presLayoutVars>
          <dgm:bulletEnabled val="1"/>
        </dgm:presLayoutVars>
      </dgm:prSet>
      <dgm:spPr/>
    </dgm:pt>
    <dgm:pt modelId="{CDADC6E1-DCA7-44F4-8F8C-135B24FC7AA0}" type="pres">
      <dgm:prSet presAssocID="{0E9869E9-5FBC-46F2-8FFA-F446C68822F0}" presName="Name13" presStyleLbl="parChTrans1D2" presStyleIdx="5" presStyleCnt="6"/>
      <dgm:spPr/>
    </dgm:pt>
    <dgm:pt modelId="{F9D942A2-8299-451C-82E3-2C8C306AED84}" type="pres">
      <dgm:prSet presAssocID="{3DAF9E24-69EC-484F-8548-63C7203FB4D8}" presName="childText" presStyleLbl="bgAcc1" presStyleIdx="5" presStyleCnt="6">
        <dgm:presLayoutVars>
          <dgm:bulletEnabled val="1"/>
        </dgm:presLayoutVars>
      </dgm:prSet>
      <dgm:spPr/>
    </dgm:pt>
  </dgm:ptLst>
  <dgm:cxnLst>
    <dgm:cxn modelId="{16C6F316-B9B3-46CD-B2EB-D8B2BBD87CBB}" type="presOf" srcId="{3DAF9E24-69EC-484F-8548-63C7203FB4D8}" destId="{F9D942A2-8299-451C-82E3-2C8C306AED84}" srcOrd="0" destOrd="0" presId="urn:microsoft.com/office/officeart/2005/8/layout/hierarchy3"/>
    <dgm:cxn modelId="{DD609422-8A49-478A-B612-681B30837C16}" type="presOf" srcId="{CE757A2F-6A4C-45A4-9DBF-7F380E5E5ED9}" destId="{1E222298-925B-45C5-9288-188411DB71EA}" srcOrd="0" destOrd="0" presId="urn:microsoft.com/office/officeart/2005/8/layout/hierarchy3"/>
    <dgm:cxn modelId="{AB59982B-73BE-4606-810F-79E957AC0ED6}" srcId="{FB646048-1DF7-4DBD-A003-5CD4913A2A05}" destId="{B85594F4-7609-407F-8178-0585E96CA9F3}" srcOrd="0" destOrd="0" parTransId="{132966A4-53D8-4587-AB80-D33D471F53F8}" sibTransId="{A4136BC3-FC67-49CA-8852-F1D76BC1D8F2}"/>
    <dgm:cxn modelId="{79B1DA34-2009-4DD1-AE18-6C39D36988F3}" type="presOf" srcId="{7986B4A1-1B2C-4D11-8D7F-C46F05C5B9CF}" destId="{5EF3FBC3-A1B6-4B9A-818A-52CCDE1ECC42}" srcOrd="0" destOrd="0" presId="urn:microsoft.com/office/officeart/2005/8/layout/hierarchy3"/>
    <dgm:cxn modelId="{8486B935-9041-4921-B616-12C6136E656E}" type="presOf" srcId="{D7F5EC70-9185-427F-9B77-6CF14252CF21}" destId="{86D974E4-728C-4B1B-9468-6D895CEA2E4F}" srcOrd="0" destOrd="0" presId="urn:microsoft.com/office/officeart/2005/8/layout/hierarchy3"/>
    <dgm:cxn modelId="{C73B9736-A6AC-4F70-A322-D0E7F52B16EC}" type="presOf" srcId="{DED36092-26A1-40B1-8088-F2386E3E192C}" destId="{FF961ED8-D52D-46F1-967A-5D85A16335D6}" srcOrd="0" destOrd="0" presId="urn:microsoft.com/office/officeart/2005/8/layout/hierarchy3"/>
    <dgm:cxn modelId="{EE946A64-C52E-480E-BF41-A1FE0F66A36C}" type="presOf" srcId="{B85594F4-7609-407F-8178-0585E96CA9F3}" destId="{AC4FC875-5529-4B16-AFF2-2CC56CB4AD6F}" srcOrd="0" destOrd="0" presId="urn:microsoft.com/office/officeart/2005/8/layout/hierarchy3"/>
    <dgm:cxn modelId="{DAA0E365-6DE7-4111-9F2F-A99CEA54B4F6}" type="presOf" srcId="{7986B4A1-1B2C-4D11-8D7F-C46F05C5B9CF}" destId="{77767D0A-00A3-4A67-8384-2EF169B5343D}" srcOrd="1" destOrd="0" presId="urn:microsoft.com/office/officeart/2005/8/layout/hierarchy3"/>
    <dgm:cxn modelId="{5D998769-2A97-4661-9E04-6F98A0582AE4}" srcId="{7986B4A1-1B2C-4D11-8D7F-C46F05C5B9CF}" destId="{64A82E6A-8313-4765-B1D3-D9D5F20F0F55}" srcOrd="0" destOrd="0" parTransId="{EBE9D951-1650-4176-AB75-BD19DB77DF8D}" sibTransId="{C724958E-21D3-4932-ACBA-DB0A381CCB0A}"/>
    <dgm:cxn modelId="{6E40DF4E-0647-4777-92C0-7EAB8DDD9173}" srcId="{B85594F4-7609-407F-8178-0585E96CA9F3}" destId="{DED36092-26A1-40B1-8088-F2386E3E192C}" srcOrd="0" destOrd="0" parTransId="{8B01DD57-2329-4F73-977B-E19B1D0298A9}" sibTransId="{24663F56-29D4-49AA-9F7B-069665294A9C}"/>
    <dgm:cxn modelId="{1219C176-8F55-4276-AA5B-D586FF8C16E8}" srcId="{FB646048-1DF7-4DBD-A003-5CD4913A2A05}" destId="{7986B4A1-1B2C-4D11-8D7F-C46F05C5B9CF}" srcOrd="1" destOrd="0" parTransId="{FB7FF016-5DCB-46A5-B0BD-3B8021E53F8E}" sibTransId="{65A56A35-8A29-42D3-BBAF-F1D8A39AB8D9}"/>
    <dgm:cxn modelId="{B05E0258-40D2-4859-AEE0-D3D4226F5C8C}" type="presOf" srcId="{8B01DD57-2329-4F73-977B-E19B1D0298A9}" destId="{15E9B91B-2F65-40C1-8FB4-1AC13B72B4D0}" srcOrd="0" destOrd="0" presId="urn:microsoft.com/office/officeart/2005/8/layout/hierarchy3"/>
    <dgm:cxn modelId="{8B76217D-9AF4-4DBC-B8EE-9FB4237BF058}" type="presOf" srcId="{4C83A065-7164-466A-8A02-CEFF7FBD9EF5}" destId="{73931E15-E572-4ECC-8525-FA0D89A58446}" srcOrd="0" destOrd="0" presId="urn:microsoft.com/office/officeart/2005/8/layout/hierarchy3"/>
    <dgm:cxn modelId="{9DFC2D7D-374F-4945-A133-39FEE4F111B2}" type="presOf" srcId="{B85594F4-7609-407F-8178-0585E96CA9F3}" destId="{9EAEC8EB-DF80-411D-8B43-33A91908332D}" srcOrd="1" destOrd="0" presId="urn:microsoft.com/office/officeart/2005/8/layout/hierarchy3"/>
    <dgm:cxn modelId="{47BB0397-144B-4993-A519-AA4F726DA34C}" srcId="{B85594F4-7609-407F-8178-0585E96CA9F3}" destId="{4C83A065-7164-466A-8A02-CEFF7FBD9EF5}" srcOrd="2" destOrd="0" parTransId="{D7F5EC70-9185-427F-9B77-6CF14252CF21}" sibTransId="{D8349590-33C7-447E-967D-26742A70B552}"/>
    <dgm:cxn modelId="{3BBE0398-AAC9-49B3-B8EA-9BD2F4C26232}" type="presOf" srcId="{FB646048-1DF7-4DBD-A003-5CD4913A2A05}" destId="{5B4BD43E-65CD-440D-AF5D-CBE25F68E7B4}" srcOrd="0" destOrd="0" presId="urn:microsoft.com/office/officeart/2005/8/layout/hierarchy3"/>
    <dgm:cxn modelId="{D72EA299-40D5-4662-B255-0C8A42AA88CA}" type="presOf" srcId="{B6744686-1D61-4C16-8D94-D331BBBC8B5F}" destId="{D545FA72-9240-4B34-9729-7B4F82BC3E9D}" srcOrd="0" destOrd="0" presId="urn:microsoft.com/office/officeart/2005/8/layout/hierarchy3"/>
    <dgm:cxn modelId="{5E7AC5AC-718C-4757-AAA0-C192E179CB07}" type="presOf" srcId="{64A82E6A-8313-4765-B1D3-D9D5F20F0F55}" destId="{5E07EC85-AA76-4B7F-A6F0-7AA82C12140C}" srcOrd="0" destOrd="0" presId="urn:microsoft.com/office/officeart/2005/8/layout/hierarchy3"/>
    <dgm:cxn modelId="{1E71A8B0-805F-46CC-B0B9-9AE555A28B09}" type="presOf" srcId="{EBE9D951-1650-4176-AB75-BD19DB77DF8D}" destId="{361CB782-A436-4A3D-9A51-159BE4BED144}" srcOrd="0" destOrd="0" presId="urn:microsoft.com/office/officeart/2005/8/layout/hierarchy3"/>
    <dgm:cxn modelId="{98E8F9C1-19FD-450D-A889-5B21CC45C265}" type="presOf" srcId="{81218DA0-4F82-4A62-9209-4375D106D432}" destId="{833BE202-852E-46F8-AA49-E4515F2BBB50}" srcOrd="0" destOrd="0" presId="urn:microsoft.com/office/officeart/2005/8/layout/hierarchy3"/>
    <dgm:cxn modelId="{E5A76CD0-00DB-4C1B-9D9E-67EE8120ED5E}" srcId="{7986B4A1-1B2C-4D11-8D7F-C46F05C5B9CF}" destId="{3DAF9E24-69EC-484F-8548-63C7203FB4D8}" srcOrd="2" destOrd="0" parTransId="{0E9869E9-5FBC-46F2-8FFA-F446C68822F0}" sibTransId="{FF72D995-866C-4C03-8AF5-3B458D04F19D}"/>
    <dgm:cxn modelId="{B2FA5AD1-6ED4-43B8-B832-B8E49D006170}" srcId="{7986B4A1-1B2C-4D11-8D7F-C46F05C5B9CF}" destId="{B6744686-1D61-4C16-8D94-D331BBBC8B5F}" srcOrd="1" destOrd="0" parTransId="{81218DA0-4F82-4A62-9209-4375D106D432}" sibTransId="{1D2D25C9-9AAB-49C0-8BFE-00787AB92076}"/>
    <dgm:cxn modelId="{FC0E9BD4-636E-4BA3-92F7-10864F03AEC2}" srcId="{B85594F4-7609-407F-8178-0585E96CA9F3}" destId="{CE757A2F-6A4C-45A4-9DBF-7F380E5E5ED9}" srcOrd="1" destOrd="0" parTransId="{C45CAAC3-8276-4166-9FB1-B5830969D03A}" sibTransId="{8A5A9451-373D-4240-BA69-75EA9232A9D9}"/>
    <dgm:cxn modelId="{3FE7BCD5-5E15-462B-8AF1-B69924F54A53}" type="presOf" srcId="{C45CAAC3-8276-4166-9FB1-B5830969D03A}" destId="{364CC912-E043-4D69-997D-61028CAE223B}" srcOrd="0" destOrd="0" presId="urn:microsoft.com/office/officeart/2005/8/layout/hierarchy3"/>
    <dgm:cxn modelId="{5CD813FD-9E94-4699-B947-572955A6BB43}" type="presOf" srcId="{0E9869E9-5FBC-46F2-8FFA-F446C68822F0}" destId="{CDADC6E1-DCA7-44F4-8F8C-135B24FC7AA0}" srcOrd="0" destOrd="0" presId="urn:microsoft.com/office/officeart/2005/8/layout/hierarchy3"/>
    <dgm:cxn modelId="{EE75C70F-3E59-45B3-A829-256EB1077A47}" type="presParOf" srcId="{5B4BD43E-65CD-440D-AF5D-CBE25F68E7B4}" destId="{FBA8CE66-3C77-4125-9741-AD0B1B400EEE}" srcOrd="0" destOrd="0" presId="urn:microsoft.com/office/officeart/2005/8/layout/hierarchy3"/>
    <dgm:cxn modelId="{3F23C41B-614D-4A78-9DE7-DEBB997D2E76}" type="presParOf" srcId="{FBA8CE66-3C77-4125-9741-AD0B1B400EEE}" destId="{D8967524-5DC0-43E6-A7DC-632928082361}" srcOrd="0" destOrd="0" presId="urn:microsoft.com/office/officeart/2005/8/layout/hierarchy3"/>
    <dgm:cxn modelId="{8B190179-FFC1-43E9-9069-FB2C9E14881B}" type="presParOf" srcId="{D8967524-5DC0-43E6-A7DC-632928082361}" destId="{AC4FC875-5529-4B16-AFF2-2CC56CB4AD6F}" srcOrd="0" destOrd="0" presId="urn:microsoft.com/office/officeart/2005/8/layout/hierarchy3"/>
    <dgm:cxn modelId="{C915254F-E14D-4680-AA29-DE860FFB2410}" type="presParOf" srcId="{D8967524-5DC0-43E6-A7DC-632928082361}" destId="{9EAEC8EB-DF80-411D-8B43-33A91908332D}" srcOrd="1" destOrd="0" presId="urn:microsoft.com/office/officeart/2005/8/layout/hierarchy3"/>
    <dgm:cxn modelId="{F04EF344-408A-4FC3-A710-DA79E253B63A}" type="presParOf" srcId="{FBA8CE66-3C77-4125-9741-AD0B1B400EEE}" destId="{F89B8DA8-18BE-4886-AED0-037FC2FE1F42}" srcOrd="1" destOrd="0" presId="urn:microsoft.com/office/officeart/2005/8/layout/hierarchy3"/>
    <dgm:cxn modelId="{DBA23E9B-2302-4399-868A-386E8B009E16}" type="presParOf" srcId="{F89B8DA8-18BE-4886-AED0-037FC2FE1F42}" destId="{15E9B91B-2F65-40C1-8FB4-1AC13B72B4D0}" srcOrd="0" destOrd="0" presId="urn:microsoft.com/office/officeart/2005/8/layout/hierarchy3"/>
    <dgm:cxn modelId="{C5027F54-8FEB-4E6A-9D7B-1CC6EB19BF10}" type="presParOf" srcId="{F89B8DA8-18BE-4886-AED0-037FC2FE1F42}" destId="{FF961ED8-D52D-46F1-967A-5D85A16335D6}" srcOrd="1" destOrd="0" presId="urn:microsoft.com/office/officeart/2005/8/layout/hierarchy3"/>
    <dgm:cxn modelId="{AF73F77E-8F20-48CF-B7C5-7E0D883F31B0}" type="presParOf" srcId="{F89B8DA8-18BE-4886-AED0-037FC2FE1F42}" destId="{364CC912-E043-4D69-997D-61028CAE223B}" srcOrd="2" destOrd="0" presId="urn:microsoft.com/office/officeart/2005/8/layout/hierarchy3"/>
    <dgm:cxn modelId="{470E1703-8D9C-4B2D-8697-98B8CEAA65DD}" type="presParOf" srcId="{F89B8DA8-18BE-4886-AED0-037FC2FE1F42}" destId="{1E222298-925B-45C5-9288-188411DB71EA}" srcOrd="3" destOrd="0" presId="urn:microsoft.com/office/officeart/2005/8/layout/hierarchy3"/>
    <dgm:cxn modelId="{93E57DF4-CC10-4868-8029-A05ADA16E194}" type="presParOf" srcId="{F89B8DA8-18BE-4886-AED0-037FC2FE1F42}" destId="{86D974E4-728C-4B1B-9468-6D895CEA2E4F}" srcOrd="4" destOrd="0" presId="urn:microsoft.com/office/officeart/2005/8/layout/hierarchy3"/>
    <dgm:cxn modelId="{5B29DAE4-37F7-4BAF-9AE6-CCAD3C24244D}" type="presParOf" srcId="{F89B8DA8-18BE-4886-AED0-037FC2FE1F42}" destId="{73931E15-E572-4ECC-8525-FA0D89A58446}" srcOrd="5" destOrd="0" presId="urn:microsoft.com/office/officeart/2005/8/layout/hierarchy3"/>
    <dgm:cxn modelId="{5CB34E94-E904-4426-B226-3B1E2108A2CC}" type="presParOf" srcId="{5B4BD43E-65CD-440D-AF5D-CBE25F68E7B4}" destId="{86E516B2-6CA1-45EB-B89C-4CF044C902FB}" srcOrd="1" destOrd="0" presId="urn:microsoft.com/office/officeart/2005/8/layout/hierarchy3"/>
    <dgm:cxn modelId="{076E7ABF-0F19-45E0-8FBA-B8295C9496DA}" type="presParOf" srcId="{86E516B2-6CA1-45EB-B89C-4CF044C902FB}" destId="{EF7A8B43-2623-4290-B39A-8A969D77F216}" srcOrd="0" destOrd="0" presId="urn:microsoft.com/office/officeart/2005/8/layout/hierarchy3"/>
    <dgm:cxn modelId="{68AC975C-6C0D-4798-8444-9852342726AE}" type="presParOf" srcId="{EF7A8B43-2623-4290-B39A-8A969D77F216}" destId="{5EF3FBC3-A1B6-4B9A-818A-52CCDE1ECC42}" srcOrd="0" destOrd="0" presId="urn:microsoft.com/office/officeart/2005/8/layout/hierarchy3"/>
    <dgm:cxn modelId="{4637D10A-6DDA-4E08-8BF0-0CC718073886}" type="presParOf" srcId="{EF7A8B43-2623-4290-B39A-8A969D77F216}" destId="{77767D0A-00A3-4A67-8384-2EF169B5343D}" srcOrd="1" destOrd="0" presId="urn:microsoft.com/office/officeart/2005/8/layout/hierarchy3"/>
    <dgm:cxn modelId="{EA62427B-4CA0-46E2-A252-B143CFB2E107}" type="presParOf" srcId="{86E516B2-6CA1-45EB-B89C-4CF044C902FB}" destId="{D0A0C0DB-454D-46D8-9F41-2D82DB97DB28}" srcOrd="1" destOrd="0" presId="urn:microsoft.com/office/officeart/2005/8/layout/hierarchy3"/>
    <dgm:cxn modelId="{1C61D17D-171E-4EE4-8908-A63AF9FA2058}" type="presParOf" srcId="{D0A0C0DB-454D-46D8-9F41-2D82DB97DB28}" destId="{361CB782-A436-4A3D-9A51-159BE4BED144}" srcOrd="0" destOrd="0" presId="urn:microsoft.com/office/officeart/2005/8/layout/hierarchy3"/>
    <dgm:cxn modelId="{B6F58A03-B78D-4160-AD2C-98F77CFB4E40}" type="presParOf" srcId="{D0A0C0DB-454D-46D8-9F41-2D82DB97DB28}" destId="{5E07EC85-AA76-4B7F-A6F0-7AA82C12140C}" srcOrd="1" destOrd="0" presId="urn:microsoft.com/office/officeart/2005/8/layout/hierarchy3"/>
    <dgm:cxn modelId="{846D6E90-3717-4C21-B23C-C22AC2D2E7E9}" type="presParOf" srcId="{D0A0C0DB-454D-46D8-9F41-2D82DB97DB28}" destId="{833BE202-852E-46F8-AA49-E4515F2BBB50}" srcOrd="2" destOrd="0" presId="urn:microsoft.com/office/officeart/2005/8/layout/hierarchy3"/>
    <dgm:cxn modelId="{46CF4E5A-D5E1-4871-8F71-97D2F79F9B8B}" type="presParOf" srcId="{D0A0C0DB-454D-46D8-9F41-2D82DB97DB28}" destId="{D545FA72-9240-4B34-9729-7B4F82BC3E9D}" srcOrd="3" destOrd="0" presId="urn:microsoft.com/office/officeart/2005/8/layout/hierarchy3"/>
    <dgm:cxn modelId="{328CA97A-92D3-424A-92E4-B111D66B55F5}" type="presParOf" srcId="{D0A0C0DB-454D-46D8-9F41-2D82DB97DB28}" destId="{CDADC6E1-DCA7-44F4-8F8C-135B24FC7AA0}" srcOrd="4" destOrd="0" presId="urn:microsoft.com/office/officeart/2005/8/layout/hierarchy3"/>
    <dgm:cxn modelId="{B5220266-BDB4-4C20-8C01-198AC8B7A841}" type="presParOf" srcId="{D0A0C0DB-454D-46D8-9F41-2D82DB97DB28}" destId="{F9D942A2-8299-451C-82E3-2C8C306AED8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106901-2413-4410-8F2F-E567CACF0780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DBFE16C4-9202-4F9F-A88D-3C26B17E9403}">
      <dgm:prSet phldrT="[Texte]"/>
      <dgm:spPr/>
      <dgm:t>
        <a:bodyPr/>
        <a:lstStyle/>
        <a:p>
          <a:r>
            <a:rPr lang="fr-FR" dirty="0"/>
            <a:t>PCPE 17</a:t>
          </a:r>
        </a:p>
      </dgm:t>
    </dgm:pt>
    <dgm:pt modelId="{C5B1F172-F601-4E1B-A1BF-0F35EF210297}" type="parTrans" cxnId="{26F94E8B-F33C-4948-84F6-53A5B5F2EAB6}">
      <dgm:prSet/>
      <dgm:spPr/>
      <dgm:t>
        <a:bodyPr/>
        <a:lstStyle/>
        <a:p>
          <a:endParaRPr lang="fr-FR"/>
        </a:p>
      </dgm:t>
    </dgm:pt>
    <dgm:pt modelId="{509CCEAD-8497-406E-8F0D-260221A321B4}" type="sibTrans" cxnId="{26F94E8B-F33C-4948-84F6-53A5B5F2EAB6}">
      <dgm:prSet/>
      <dgm:spPr/>
      <dgm:t>
        <a:bodyPr/>
        <a:lstStyle/>
        <a:p>
          <a:endParaRPr lang="fr-FR"/>
        </a:p>
      </dgm:t>
    </dgm:pt>
    <dgm:pt modelId="{75D17C67-4C3F-4490-AF9E-5DBAFC1E131C}">
      <dgm:prSet phldrT="[Texte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fr-FR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759A195E-E357-4295-85E7-0DE234D5888D}" type="parTrans" cxnId="{72B93810-AB92-4101-85B7-AEC8EB6C3EC3}">
      <dgm:prSet/>
      <dgm:spPr/>
      <dgm:t>
        <a:bodyPr/>
        <a:lstStyle/>
        <a:p>
          <a:endParaRPr lang="fr-FR"/>
        </a:p>
      </dgm:t>
    </dgm:pt>
    <dgm:pt modelId="{2A5F0C0F-9D4B-4B8F-8D8B-C0D111B7BE18}" type="sibTrans" cxnId="{72B93810-AB92-4101-85B7-AEC8EB6C3EC3}">
      <dgm:prSet/>
      <dgm:spPr/>
      <dgm:t>
        <a:bodyPr/>
        <a:lstStyle/>
        <a:p>
          <a:endParaRPr lang="fr-FR"/>
        </a:p>
      </dgm:t>
    </dgm:pt>
    <dgm:pt modelId="{212D590E-24F7-4448-BD52-DFC8A0A19C9D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90000"/>
            </a:lnSpc>
          </a:pPr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Chef de service mutualisé 1 ETP (PCO 0-6 et 7-12 ans)</a:t>
          </a:r>
        </a:p>
      </dgm:t>
    </dgm:pt>
    <dgm:pt modelId="{34FCE9FA-5A12-41C4-A3DA-C8F426E369BE}" type="parTrans" cxnId="{2B5F6119-E37D-4F14-890D-DF4EF6D132EC}">
      <dgm:prSet/>
      <dgm:spPr/>
      <dgm:t>
        <a:bodyPr/>
        <a:lstStyle/>
        <a:p>
          <a:endParaRPr lang="fr-FR"/>
        </a:p>
      </dgm:t>
    </dgm:pt>
    <dgm:pt modelId="{09F08F00-C140-45C0-AF7F-2D32711EABBB}" type="sibTrans" cxnId="{2B5F6119-E37D-4F14-890D-DF4EF6D132EC}">
      <dgm:prSet/>
      <dgm:spPr/>
      <dgm:t>
        <a:bodyPr/>
        <a:lstStyle/>
        <a:p>
          <a:endParaRPr lang="fr-FR"/>
        </a:p>
      </dgm:t>
    </dgm:pt>
    <dgm:pt modelId="{6CC963EF-8C24-43FE-AE05-67B3F193021D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90000"/>
            </a:lnSpc>
          </a:pPr>
          <a:endParaRPr lang="fr-FR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4FFF4DCF-1306-491C-BCA7-8A8ACEEFCE5E}" type="parTrans" cxnId="{B581E3C7-1FAF-4AD1-92B6-D4E2135F26FC}">
      <dgm:prSet/>
      <dgm:spPr/>
      <dgm:t>
        <a:bodyPr/>
        <a:lstStyle/>
        <a:p>
          <a:endParaRPr lang="fr-FR"/>
        </a:p>
      </dgm:t>
    </dgm:pt>
    <dgm:pt modelId="{E347BF36-D833-4D91-94C3-06B1E7E2E340}" type="sibTrans" cxnId="{B581E3C7-1FAF-4AD1-92B6-D4E2135F26FC}">
      <dgm:prSet/>
      <dgm:spPr/>
      <dgm:t>
        <a:bodyPr/>
        <a:lstStyle/>
        <a:p>
          <a:endParaRPr lang="fr-FR"/>
        </a:p>
      </dgm:t>
    </dgm:pt>
    <dgm:pt modelId="{BDE7C9A8-D4CB-4247-82AD-B38A29DE4F73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90000"/>
            </a:lnSpc>
          </a:pPr>
          <a:r>
            <a:rPr lang="fr-FR" sz="1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PCPE TSA </a:t>
          </a:r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:				0.80 ETP Coordinateur (ES) 	0.30 ETP psychologue </a:t>
          </a:r>
        </a:p>
      </dgm:t>
    </dgm:pt>
    <dgm:pt modelId="{54778423-4C76-42C0-87C1-29A380ADFA5B}" type="parTrans" cxnId="{D36D51F5-5DB0-4046-AFCF-336395DD2467}">
      <dgm:prSet/>
      <dgm:spPr/>
      <dgm:t>
        <a:bodyPr/>
        <a:lstStyle/>
        <a:p>
          <a:endParaRPr lang="fr-FR"/>
        </a:p>
      </dgm:t>
    </dgm:pt>
    <dgm:pt modelId="{23D276A0-F74D-4BCB-8865-2D3EA264BB58}" type="sibTrans" cxnId="{D36D51F5-5DB0-4046-AFCF-336395DD2467}">
      <dgm:prSet/>
      <dgm:spPr/>
      <dgm:t>
        <a:bodyPr/>
        <a:lstStyle/>
        <a:p>
          <a:endParaRPr lang="fr-FR"/>
        </a:p>
      </dgm:t>
    </dgm:pt>
    <dgm:pt modelId="{9567B860-2457-4519-9C16-24375A118025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90000"/>
            </a:lnSpc>
          </a:pPr>
          <a:r>
            <a:rPr lang="fr-FR" sz="16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PCPE Situations critiques</a:t>
          </a:r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: 	0.80 ETP Coordinateur (ES)	0.50 ETP psychologue </a:t>
          </a:r>
        </a:p>
      </dgm:t>
    </dgm:pt>
    <dgm:pt modelId="{12301C2D-5282-4E91-A4D2-13514699097F}" type="parTrans" cxnId="{E97A4732-FFAE-430E-85E6-B6F407A7D257}">
      <dgm:prSet/>
      <dgm:spPr/>
      <dgm:t>
        <a:bodyPr/>
        <a:lstStyle/>
        <a:p>
          <a:endParaRPr lang="fr-FR"/>
        </a:p>
      </dgm:t>
    </dgm:pt>
    <dgm:pt modelId="{476B1D2A-5A2C-439D-AF71-3CBEE76DAC38}" type="sibTrans" cxnId="{E97A4732-FFAE-430E-85E6-B6F407A7D257}">
      <dgm:prSet/>
      <dgm:spPr/>
      <dgm:t>
        <a:bodyPr/>
        <a:lstStyle/>
        <a:p>
          <a:endParaRPr lang="fr-FR"/>
        </a:p>
      </dgm:t>
    </dgm:pt>
    <dgm:pt modelId="{F00FDDD5-B9BD-46E5-8F7A-175ADCFA64CD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Direction du Pôle</a:t>
          </a:r>
        </a:p>
      </dgm:t>
    </dgm:pt>
    <dgm:pt modelId="{3127E16A-12A5-4EB2-A9EE-65691350526A}" type="parTrans" cxnId="{E53DAFDD-C2D4-487F-8120-8788238A6D66}">
      <dgm:prSet/>
      <dgm:spPr/>
      <dgm:t>
        <a:bodyPr/>
        <a:lstStyle/>
        <a:p>
          <a:endParaRPr lang="fr-FR"/>
        </a:p>
      </dgm:t>
    </dgm:pt>
    <dgm:pt modelId="{CBCDECA0-126F-4BA2-BDB3-17AD5F9A7CAE}" type="sibTrans" cxnId="{E53DAFDD-C2D4-487F-8120-8788238A6D66}">
      <dgm:prSet/>
      <dgm:spPr/>
      <dgm:t>
        <a:bodyPr/>
        <a:lstStyle/>
        <a:p>
          <a:endParaRPr lang="fr-FR"/>
        </a:p>
      </dgm:t>
    </dgm:pt>
    <dgm:pt modelId="{59C048DE-831C-40D0-B888-9A22D65E0FC3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fr-FR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0167EE6C-87F6-4DF8-9EF8-97DD93A50832}" type="parTrans" cxnId="{C974F30A-18CE-4A7C-9F98-FA0E208D28C7}">
      <dgm:prSet/>
      <dgm:spPr/>
      <dgm:t>
        <a:bodyPr/>
        <a:lstStyle/>
        <a:p>
          <a:endParaRPr lang="fr-FR"/>
        </a:p>
      </dgm:t>
    </dgm:pt>
    <dgm:pt modelId="{4997024B-F522-4AED-8418-C6F2F13DF844}" type="sibTrans" cxnId="{C974F30A-18CE-4A7C-9F98-FA0E208D28C7}">
      <dgm:prSet/>
      <dgm:spPr/>
      <dgm:t>
        <a:bodyPr/>
        <a:lstStyle/>
        <a:p>
          <a:endParaRPr lang="fr-FR"/>
        </a:p>
      </dgm:t>
    </dgm:pt>
    <dgm:pt modelId="{DBDEA4DB-9CB4-42F1-8287-0905AD36A122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0,60 Cheffe de service </a:t>
          </a:r>
        </a:p>
      </dgm:t>
    </dgm:pt>
    <dgm:pt modelId="{F704A0C0-2A5A-4D30-9854-DF14765C81FD}" type="parTrans" cxnId="{A2DD0E2E-A61A-46AF-B52E-83951C74397E}">
      <dgm:prSet/>
      <dgm:spPr/>
      <dgm:t>
        <a:bodyPr/>
        <a:lstStyle/>
        <a:p>
          <a:endParaRPr lang="fr-FR"/>
        </a:p>
      </dgm:t>
    </dgm:pt>
    <dgm:pt modelId="{094F7CE6-A7D2-4800-A994-3C7A5FCCA913}" type="sibTrans" cxnId="{A2DD0E2E-A61A-46AF-B52E-83951C74397E}">
      <dgm:prSet/>
      <dgm:spPr/>
      <dgm:t>
        <a:bodyPr/>
        <a:lstStyle/>
        <a:p>
          <a:endParaRPr lang="fr-FR"/>
        </a:p>
      </dgm:t>
    </dgm:pt>
    <dgm:pt modelId="{E245E173-A876-407B-88FC-1FC8313AFD67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(dont 0,4 ETP coordo parcours)</a:t>
          </a:r>
        </a:p>
      </dgm:t>
    </dgm:pt>
    <dgm:pt modelId="{3E15AE88-86EE-4AE4-9673-2A4A8D6D095B}" type="parTrans" cxnId="{B67B825E-5F3F-474E-8438-25D751258B70}">
      <dgm:prSet/>
      <dgm:spPr/>
      <dgm:t>
        <a:bodyPr/>
        <a:lstStyle/>
        <a:p>
          <a:endParaRPr lang="fr-FR"/>
        </a:p>
      </dgm:t>
    </dgm:pt>
    <dgm:pt modelId="{702D9400-4FD1-46F1-8F19-5564725653E6}" type="sibTrans" cxnId="{B67B825E-5F3F-474E-8438-25D751258B70}">
      <dgm:prSet/>
      <dgm:spPr/>
      <dgm:t>
        <a:bodyPr/>
        <a:lstStyle/>
        <a:p>
          <a:endParaRPr lang="fr-FR"/>
        </a:p>
      </dgm:t>
    </dgm:pt>
    <dgm:pt modelId="{45F3E85A-0E35-44A7-A6F9-42A8EF999E5C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fr-FR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59A48F9F-3B11-4542-B97D-65F92D7B2A45}" type="parTrans" cxnId="{5DF6D75B-2B4E-40A6-A028-F7AF760A09A0}">
      <dgm:prSet/>
      <dgm:spPr/>
      <dgm:t>
        <a:bodyPr/>
        <a:lstStyle/>
        <a:p>
          <a:endParaRPr lang="fr-FR"/>
        </a:p>
      </dgm:t>
    </dgm:pt>
    <dgm:pt modelId="{372803AF-3F06-4566-9CFF-3A8031190ADC}" type="sibTrans" cxnId="{5DF6D75B-2B4E-40A6-A028-F7AF760A09A0}">
      <dgm:prSet/>
      <dgm:spPr/>
      <dgm:t>
        <a:bodyPr/>
        <a:lstStyle/>
        <a:p>
          <a:endParaRPr lang="fr-FR"/>
        </a:p>
      </dgm:t>
    </dgm:pt>
    <dgm:pt modelId="{52742174-FB3A-4C21-958F-61956690582C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Secrétaire mutualisée 0,20 ETP</a:t>
          </a:r>
        </a:p>
      </dgm:t>
    </dgm:pt>
    <dgm:pt modelId="{C98DADE1-45FE-4418-9391-50C6780F3CF1}" type="parTrans" cxnId="{81A3531B-D36E-4561-9E9F-A5D786F4B60D}">
      <dgm:prSet/>
      <dgm:spPr/>
      <dgm:t>
        <a:bodyPr/>
        <a:lstStyle/>
        <a:p>
          <a:endParaRPr lang="fr-FR"/>
        </a:p>
      </dgm:t>
    </dgm:pt>
    <dgm:pt modelId="{A3407C0E-02B7-4CDC-A79A-558DCDA92EE8}" type="sibTrans" cxnId="{81A3531B-D36E-4561-9E9F-A5D786F4B60D}">
      <dgm:prSet/>
      <dgm:spPr/>
      <dgm:t>
        <a:bodyPr/>
        <a:lstStyle/>
        <a:p>
          <a:endParaRPr lang="fr-FR"/>
        </a:p>
      </dgm:t>
    </dgm:pt>
    <dgm:pt modelId="{653C5448-6A6A-42E6-889F-A04CAFA8F996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0,90 ETP Psychologues</a:t>
          </a:r>
        </a:p>
      </dgm:t>
    </dgm:pt>
    <dgm:pt modelId="{3524B906-D6A5-46A4-852B-6BB2F27E4B41}" type="parTrans" cxnId="{4291C791-292A-467E-AB27-9F0BF0A1E24A}">
      <dgm:prSet/>
      <dgm:spPr/>
      <dgm:t>
        <a:bodyPr/>
        <a:lstStyle/>
        <a:p>
          <a:endParaRPr lang="fr-FR"/>
        </a:p>
      </dgm:t>
    </dgm:pt>
    <dgm:pt modelId="{F6A8E8A2-BBFC-409C-AA1E-AABFE3877CBF}" type="sibTrans" cxnId="{4291C791-292A-467E-AB27-9F0BF0A1E24A}">
      <dgm:prSet/>
      <dgm:spPr/>
      <dgm:t>
        <a:bodyPr/>
        <a:lstStyle/>
        <a:p>
          <a:endParaRPr lang="fr-FR"/>
        </a:p>
      </dgm:t>
    </dgm:pt>
    <dgm:pt modelId="{A57699F8-6D2B-49EC-9137-726FAE0AD6B0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(0,60 ETP psycho et 0,3 ETP neuropsycho)</a:t>
          </a:r>
        </a:p>
      </dgm:t>
    </dgm:pt>
    <dgm:pt modelId="{6A38202E-EB6D-45DB-A749-419F51DD01DF}" type="parTrans" cxnId="{17793A8C-137D-48BE-AC73-47E17B780382}">
      <dgm:prSet/>
      <dgm:spPr/>
      <dgm:t>
        <a:bodyPr/>
        <a:lstStyle/>
        <a:p>
          <a:endParaRPr lang="fr-FR"/>
        </a:p>
      </dgm:t>
    </dgm:pt>
    <dgm:pt modelId="{F4705102-EC70-489C-9BA7-2D721AAA4586}" type="sibTrans" cxnId="{17793A8C-137D-48BE-AC73-47E17B780382}">
      <dgm:prSet/>
      <dgm:spPr/>
      <dgm:t>
        <a:bodyPr/>
        <a:lstStyle/>
        <a:p>
          <a:endParaRPr lang="fr-FR"/>
        </a:p>
      </dgm:t>
    </dgm:pt>
    <dgm:pt modelId="{78F452E9-7C15-466F-A2C3-470D240C2F8E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fr-FR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645B286-1756-45BA-9F1F-FFEED4F0094F}" type="parTrans" cxnId="{D4F31D33-A379-42D0-A6AD-F3927153B2AC}">
      <dgm:prSet/>
      <dgm:spPr/>
      <dgm:t>
        <a:bodyPr/>
        <a:lstStyle/>
        <a:p>
          <a:endParaRPr lang="fr-FR"/>
        </a:p>
      </dgm:t>
    </dgm:pt>
    <dgm:pt modelId="{4C7164E9-83B4-4370-BEBF-8882D02AA325}" type="sibTrans" cxnId="{D4F31D33-A379-42D0-A6AD-F3927153B2AC}">
      <dgm:prSet/>
      <dgm:spPr/>
      <dgm:t>
        <a:bodyPr/>
        <a:lstStyle/>
        <a:p>
          <a:endParaRPr lang="fr-FR"/>
        </a:p>
      </dgm:t>
    </dgm:pt>
    <dgm:pt modelId="{A32A4B2C-A906-44A0-81F4-A27D327D86D8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0,60 ETP éducatrice spécialisée </a:t>
          </a:r>
        </a:p>
      </dgm:t>
    </dgm:pt>
    <dgm:pt modelId="{BBCFC74C-6566-4736-A873-C797E0B3795A}" type="parTrans" cxnId="{9F745029-6F38-412D-B16D-F4DB7004D663}">
      <dgm:prSet/>
      <dgm:spPr/>
      <dgm:t>
        <a:bodyPr/>
        <a:lstStyle/>
        <a:p>
          <a:endParaRPr lang="fr-FR"/>
        </a:p>
      </dgm:t>
    </dgm:pt>
    <dgm:pt modelId="{56108D20-CD0E-4D00-BBE6-47709FBAECA6}" type="sibTrans" cxnId="{9F745029-6F38-412D-B16D-F4DB7004D663}">
      <dgm:prSet/>
      <dgm:spPr/>
      <dgm:t>
        <a:bodyPr/>
        <a:lstStyle/>
        <a:p>
          <a:endParaRPr lang="fr-FR"/>
        </a:p>
      </dgm:t>
    </dgm:pt>
    <dgm:pt modelId="{C48B6F5C-E3CC-4E51-A42D-E838AE089F20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fr-FR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BC97419C-6272-495D-8134-C875C0F2D239}" type="parTrans" cxnId="{85E57511-CE3B-4E57-8EFC-FDDD0AB726A2}">
      <dgm:prSet/>
      <dgm:spPr/>
      <dgm:t>
        <a:bodyPr/>
        <a:lstStyle/>
        <a:p>
          <a:endParaRPr lang="fr-FR"/>
        </a:p>
      </dgm:t>
    </dgm:pt>
    <dgm:pt modelId="{104CA260-C4C6-4C1A-9D6F-B68B19E9274E}" type="sibTrans" cxnId="{85E57511-CE3B-4E57-8EFC-FDDD0AB726A2}">
      <dgm:prSet/>
      <dgm:spPr/>
      <dgm:t>
        <a:bodyPr/>
        <a:lstStyle/>
        <a:p>
          <a:endParaRPr lang="fr-FR"/>
        </a:p>
      </dgm:t>
    </dgm:pt>
    <dgm:pt modelId="{537DF3B1-BCE3-4406-8986-D0C24F40150E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0,40 ETP assistante sociale</a:t>
          </a:r>
        </a:p>
      </dgm:t>
    </dgm:pt>
    <dgm:pt modelId="{F0D60005-6043-49BC-BFB3-0C1C3668D625}" type="parTrans" cxnId="{12B5E00D-8920-4B0E-AEA1-EDC5D661DBFD}">
      <dgm:prSet/>
      <dgm:spPr/>
      <dgm:t>
        <a:bodyPr/>
        <a:lstStyle/>
        <a:p>
          <a:endParaRPr lang="fr-FR"/>
        </a:p>
      </dgm:t>
    </dgm:pt>
    <dgm:pt modelId="{7D11CC04-8F9B-442B-A6B1-1E09E905916C}" type="sibTrans" cxnId="{12B5E00D-8920-4B0E-AEA1-EDC5D661DBFD}">
      <dgm:prSet/>
      <dgm:spPr/>
      <dgm:t>
        <a:bodyPr/>
        <a:lstStyle/>
        <a:p>
          <a:endParaRPr lang="fr-FR"/>
        </a:p>
      </dgm:t>
    </dgm:pt>
    <dgm:pt modelId="{C4D8530C-4C6C-4776-B9A1-915F4739451D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fr-FR" sz="1600" dirty="0"/>
        </a:p>
      </dgm:t>
    </dgm:pt>
    <dgm:pt modelId="{E0E2137D-8249-4480-ADD3-0EDD5A043528}" type="parTrans" cxnId="{5B697669-B7A6-4E99-A60D-BF73BEC29BA0}">
      <dgm:prSet/>
      <dgm:spPr/>
      <dgm:t>
        <a:bodyPr/>
        <a:lstStyle/>
        <a:p>
          <a:endParaRPr lang="fr-FR"/>
        </a:p>
      </dgm:t>
    </dgm:pt>
    <dgm:pt modelId="{1DC30168-44CD-4085-B9AA-F4658B792584}" type="sibTrans" cxnId="{5B697669-B7A6-4E99-A60D-BF73BEC29BA0}">
      <dgm:prSet/>
      <dgm:spPr/>
      <dgm:t>
        <a:bodyPr/>
        <a:lstStyle/>
        <a:p>
          <a:endParaRPr lang="fr-FR"/>
        </a:p>
      </dgm:t>
    </dgm:pt>
    <dgm:pt modelId="{DF0C7C36-5762-45F5-BAFC-E1A8961BB6E1}">
      <dgm:prSet phldrT="[Texte]"/>
      <dgm:spPr/>
      <dgm:t>
        <a:bodyPr/>
        <a:lstStyle/>
        <a:p>
          <a:r>
            <a:rPr lang="fr-FR" dirty="0"/>
            <a:t>PCPE Trait d’Union</a:t>
          </a:r>
        </a:p>
      </dgm:t>
    </dgm:pt>
    <dgm:pt modelId="{6986CBDD-1D15-491F-9B91-78693ABED7F1}" type="sibTrans" cxnId="{5FCA02E4-7266-4242-92B6-D02C6CC6BC70}">
      <dgm:prSet/>
      <dgm:spPr/>
      <dgm:t>
        <a:bodyPr/>
        <a:lstStyle/>
        <a:p>
          <a:endParaRPr lang="fr-FR"/>
        </a:p>
      </dgm:t>
    </dgm:pt>
    <dgm:pt modelId="{D090CBBD-63F0-4498-9A7D-11311612D844}" type="parTrans" cxnId="{5FCA02E4-7266-4242-92B6-D02C6CC6BC70}">
      <dgm:prSet/>
      <dgm:spPr/>
      <dgm:t>
        <a:bodyPr/>
        <a:lstStyle/>
        <a:p>
          <a:endParaRPr lang="fr-FR"/>
        </a:p>
      </dgm:t>
    </dgm:pt>
    <dgm:pt modelId="{71AD8926-D140-4295-8DDF-C82EF0F090EB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90000"/>
            </a:lnSpc>
          </a:pPr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0.70 ETP coordinateur (ES) CDD CNR</a:t>
          </a:r>
        </a:p>
      </dgm:t>
    </dgm:pt>
    <dgm:pt modelId="{802F7E4C-B12B-4F25-A03B-8B9CD7A23723}" type="sibTrans" cxnId="{C43CABF4-5A44-4CD9-9D20-2F786CCF7FA5}">
      <dgm:prSet/>
      <dgm:spPr/>
      <dgm:t>
        <a:bodyPr/>
        <a:lstStyle/>
        <a:p>
          <a:endParaRPr lang="fr-FR"/>
        </a:p>
      </dgm:t>
    </dgm:pt>
    <dgm:pt modelId="{43172D12-0F7A-438D-94AA-71FC71009250}" type="parTrans" cxnId="{C43CABF4-5A44-4CD9-9D20-2F786CCF7FA5}">
      <dgm:prSet/>
      <dgm:spPr/>
      <dgm:t>
        <a:bodyPr/>
        <a:lstStyle/>
        <a:p>
          <a:endParaRPr lang="fr-FR"/>
        </a:p>
      </dgm:t>
    </dgm:pt>
    <dgm:pt modelId="{DC22311E-699F-4262-AA7F-7A65CF2D29A7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Direction de pôle </a:t>
          </a:r>
          <a:r>
            <a:rPr lang="fr-FR" sz="1400" i="1" dirty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(SESSAD départemental, PCPE, EMAS, APV, PCO)</a:t>
          </a:r>
        </a:p>
      </dgm:t>
    </dgm:pt>
    <dgm:pt modelId="{B6B9E0F3-C24B-4F64-A2A9-E2118AE9E534}" type="parTrans" cxnId="{632AAA79-01A9-4EA9-8551-D710C9CC06C0}">
      <dgm:prSet/>
      <dgm:spPr/>
      <dgm:t>
        <a:bodyPr/>
        <a:lstStyle/>
        <a:p>
          <a:endParaRPr lang="fr-FR"/>
        </a:p>
      </dgm:t>
    </dgm:pt>
    <dgm:pt modelId="{76DA68A7-AB66-465D-B06E-C1F648A128D5}" type="sibTrans" cxnId="{632AAA79-01A9-4EA9-8551-D710C9CC06C0}">
      <dgm:prSet/>
      <dgm:spPr/>
      <dgm:t>
        <a:bodyPr/>
        <a:lstStyle/>
        <a:p>
          <a:endParaRPr lang="fr-FR"/>
        </a:p>
      </dgm:t>
    </dgm:pt>
    <dgm:pt modelId="{5B035C3E-1821-4FC3-8AEB-6A9F20C12754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90000"/>
            </a:lnSpc>
          </a:pPr>
          <a:endParaRPr lang="fr-FR" sz="1600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</dgm:t>
    </dgm:pt>
    <dgm:pt modelId="{8BD9873E-3D73-4991-931E-1A97B946AA1E}" type="parTrans" cxnId="{15FCEB87-5A3D-4BD9-8F77-AABC123C6B10}">
      <dgm:prSet/>
      <dgm:spPr/>
      <dgm:t>
        <a:bodyPr/>
        <a:lstStyle/>
        <a:p>
          <a:endParaRPr lang="fr-FR"/>
        </a:p>
      </dgm:t>
    </dgm:pt>
    <dgm:pt modelId="{4325914E-037B-4729-96CB-EA0BC3D106CE}" type="sibTrans" cxnId="{15FCEB87-5A3D-4BD9-8F77-AABC123C6B10}">
      <dgm:prSet/>
      <dgm:spPr/>
      <dgm:t>
        <a:bodyPr/>
        <a:lstStyle/>
        <a:p>
          <a:endParaRPr lang="fr-FR"/>
        </a:p>
      </dgm:t>
    </dgm:pt>
    <dgm:pt modelId="{F16E5F5E-601A-4E15-B176-415EA8C5F9C2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90000"/>
            </a:lnSpc>
          </a:pPr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Secrétaire 0.50 ETP</a:t>
          </a:r>
        </a:p>
      </dgm:t>
    </dgm:pt>
    <dgm:pt modelId="{6B9EAEA2-E89C-4D44-A724-1ABED9F7B8C7}" type="parTrans" cxnId="{84CAE680-4B5D-4A20-9E50-0C50A277BBDF}">
      <dgm:prSet/>
      <dgm:spPr/>
      <dgm:t>
        <a:bodyPr/>
        <a:lstStyle/>
        <a:p>
          <a:endParaRPr lang="fr-FR"/>
        </a:p>
      </dgm:t>
    </dgm:pt>
    <dgm:pt modelId="{B4E68CC8-EC31-4EFC-9710-AC0A95699FA5}" type="sibTrans" cxnId="{84CAE680-4B5D-4A20-9E50-0C50A277BBDF}">
      <dgm:prSet/>
      <dgm:spPr/>
      <dgm:t>
        <a:bodyPr/>
        <a:lstStyle/>
        <a:p>
          <a:endParaRPr lang="fr-FR"/>
        </a:p>
      </dgm:t>
    </dgm:pt>
    <dgm:pt modelId="{9F0C8E3F-AB94-492A-9108-DE673942E8FD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fr-FR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9E7EA4E6-5F68-4653-A39F-2CC376E0288A}" type="parTrans" cxnId="{53CABF0D-9427-449E-9B62-94844677F974}">
      <dgm:prSet/>
      <dgm:spPr/>
      <dgm:t>
        <a:bodyPr/>
        <a:lstStyle/>
        <a:p>
          <a:endParaRPr lang="fr-FR"/>
        </a:p>
      </dgm:t>
    </dgm:pt>
    <dgm:pt modelId="{38A90EE9-CFAE-4371-94B4-7E0ADD75DA70}" type="sibTrans" cxnId="{53CABF0D-9427-449E-9B62-94844677F974}">
      <dgm:prSet/>
      <dgm:spPr/>
      <dgm:t>
        <a:bodyPr/>
        <a:lstStyle/>
        <a:p>
          <a:endParaRPr lang="fr-FR"/>
        </a:p>
      </dgm:t>
    </dgm:pt>
    <dgm:pt modelId="{23E7AFDE-CF62-4504-9363-0F2BF75B8E5C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endParaRPr lang="fr-FR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D4B4DF7D-D14D-4EB3-AC4C-0D5AF1B47B3F}" type="parTrans" cxnId="{83DFD580-722C-4247-9587-845679AD9133}">
      <dgm:prSet/>
      <dgm:spPr/>
      <dgm:t>
        <a:bodyPr/>
        <a:lstStyle/>
        <a:p>
          <a:endParaRPr lang="fr-FR"/>
        </a:p>
      </dgm:t>
    </dgm:pt>
    <dgm:pt modelId="{FDCF0D56-A515-4170-85E5-05178B4EB24C}" type="sibTrans" cxnId="{83DFD580-722C-4247-9587-845679AD9133}">
      <dgm:prSet/>
      <dgm:spPr/>
      <dgm:t>
        <a:bodyPr/>
        <a:lstStyle/>
        <a:p>
          <a:endParaRPr lang="fr-FR"/>
        </a:p>
      </dgm:t>
    </dgm:pt>
    <dgm:pt modelId="{CC668C0A-0913-4EC6-A306-B9BD1CD1FBF1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90000"/>
            </a:lnSpc>
          </a:pPr>
          <a:endParaRPr lang="fr-FR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FD2EE165-3986-4CC4-92E4-40236B735811}" type="parTrans" cxnId="{51A9EC4A-DA23-4312-A44B-E4D695D988A6}">
      <dgm:prSet/>
      <dgm:spPr/>
      <dgm:t>
        <a:bodyPr/>
        <a:lstStyle/>
        <a:p>
          <a:endParaRPr lang="fr-FR"/>
        </a:p>
      </dgm:t>
    </dgm:pt>
    <dgm:pt modelId="{211B053E-63BB-42D8-BE86-8F67205F4680}" type="sibTrans" cxnId="{51A9EC4A-DA23-4312-A44B-E4D695D988A6}">
      <dgm:prSet/>
      <dgm:spPr/>
      <dgm:t>
        <a:bodyPr/>
        <a:lstStyle/>
        <a:p>
          <a:endParaRPr lang="fr-FR"/>
        </a:p>
      </dgm:t>
    </dgm:pt>
    <dgm:pt modelId="{209108A5-DFE1-4CD7-966F-51D68D2097BC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90000"/>
            </a:lnSpc>
          </a:pPr>
          <a:endParaRPr lang="fr-FR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521CFF3A-29E4-406C-9901-96255AD543BA}" type="parTrans" cxnId="{BE8C4820-4E7D-4030-B96F-1BC5D39385B2}">
      <dgm:prSet/>
      <dgm:spPr/>
      <dgm:t>
        <a:bodyPr/>
        <a:lstStyle/>
        <a:p>
          <a:endParaRPr lang="fr-FR"/>
        </a:p>
      </dgm:t>
    </dgm:pt>
    <dgm:pt modelId="{5B1FC506-CA97-49E2-B042-5E99BE7D553D}" type="sibTrans" cxnId="{BE8C4820-4E7D-4030-B96F-1BC5D39385B2}">
      <dgm:prSet/>
      <dgm:spPr/>
      <dgm:t>
        <a:bodyPr/>
        <a:lstStyle/>
        <a:p>
          <a:endParaRPr lang="fr-FR"/>
        </a:p>
      </dgm:t>
    </dgm:pt>
    <dgm:pt modelId="{AA31ED79-9C24-44EF-B023-33F82F662FBB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>
            <a:lnSpc>
              <a:spcPct val="90000"/>
            </a:lnSpc>
          </a:pPr>
          <a:r>
            <a:rPr lang="fr-FR" sz="1600" dirty="0">
              <a:solidFill>
                <a:schemeClr val="tx1">
                  <a:lumMod val="75000"/>
                  <a:lumOff val="25000"/>
                </a:schemeClr>
              </a:solidFill>
            </a:rPr>
            <a:t>0.10 ETP psychologue CNR</a:t>
          </a:r>
        </a:p>
      </dgm:t>
    </dgm:pt>
    <dgm:pt modelId="{9FED8AAF-AAC7-4BD2-8373-B67133C2ED7C}" type="parTrans" cxnId="{C4307A5E-476E-42F5-BA0B-5A41BDCE6E66}">
      <dgm:prSet/>
      <dgm:spPr/>
      <dgm:t>
        <a:bodyPr/>
        <a:lstStyle/>
        <a:p>
          <a:endParaRPr lang="fr-FR"/>
        </a:p>
      </dgm:t>
    </dgm:pt>
    <dgm:pt modelId="{F6EEFB20-1D7D-4203-86CB-E4A1FE76129C}" type="sibTrans" cxnId="{C4307A5E-476E-42F5-BA0B-5A41BDCE6E66}">
      <dgm:prSet/>
      <dgm:spPr/>
      <dgm:t>
        <a:bodyPr/>
        <a:lstStyle/>
        <a:p>
          <a:endParaRPr lang="fr-FR"/>
        </a:p>
      </dgm:t>
    </dgm:pt>
    <dgm:pt modelId="{4E5F6CB0-1416-46C7-A732-29A91B4F6979}" type="pres">
      <dgm:prSet presAssocID="{3C106901-2413-4410-8F2F-E567CACF0780}" presName="linearFlow" presStyleCnt="0">
        <dgm:presLayoutVars>
          <dgm:dir/>
          <dgm:animLvl val="lvl"/>
          <dgm:resizeHandles/>
        </dgm:presLayoutVars>
      </dgm:prSet>
      <dgm:spPr/>
    </dgm:pt>
    <dgm:pt modelId="{3E697412-B3CF-4AF7-B93D-5C9C9EBA820D}" type="pres">
      <dgm:prSet presAssocID="{DBFE16C4-9202-4F9F-A88D-3C26B17E9403}" presName="compositeNode" presStyleCnt="0">
        <dgm:presLayoutVars>
          <dgm:bulletEnabled val="1"/>
        </dgm:presLayoutVars>
      </dgm:prSet>
      <dgm:spPr/>
    </dgm:pt>
    <dgm:pt modelId="{047269DA-6287-4121-87E7-C8C4B4CF24CB}" type="pres">
      <dgm:prSet presAssocID="{DBFE16C4-9202-4F9F-A88D-3C26B17E9403}" presName="image" presStyleLbl="fgImgPlace1" presStyleIdx="0" presStyleCnt="2" custScaleX="95949" custScaleY="41356" custLinFactNeighborX="-15199" custLinFactNeighborY="8542"/>
      <dgm:spPr>
        <a:blipFill>
          <a:blip xmlns:r="http://schemas.openxmlformats.org/officeDocument/2006/relationships" r:embed="rId1"/>
          <a:srcRect/>
          <a:stretch>
            <a:fillRect t="-12000" b="-12000"/>
          </a:stretch>
        </a:blipFill>
      </dgm:spPr>
    </dgm:pt>
    <dgm:pt modelId="{8B9CF2F8-4A28-45C5-A088-39E9BA5AC5B6}" type="pres">
      <dgm:prSet presAssocID="{DBFE16C4-9202-4F9F-A88D-3C26B17E9403}" presName="childNode" presStyleLbl="node1" presStyleIdx="0" presStyleCnt="2" custScaleY="112875" custLinFactNeighborX="-277" custLinFactNeighborY="5619">
        <dgm:presLayoutVars>
          <dgm:bulletEnabled val="1"/>
        </dgm:presLayoutVars>
      </dgm:prSet>
      <dgm:spPr/>
    </dgm:pt>
    <dgm:pt modelId="{D3957B8C-6FE1-4089-963F-27C6C38A618C}" type="pres">
      <dgm:prSet presAssocID="{DBFE16C4-9202-4F9F-A88D-3C26B17E9403}" presName="parentNode" presStyleLbl="revTx" presStyleIdx="0" presStyleCnt="2">
        <dgm:presLayoutVars>
          <dgm:chMax val="0"/>
          <dgm:bulletEnabled val="1"/>
        </dgm:presLayoutVars>
      </dgm:prSet>
      <dgm:spPr/>
    </dgm:pt>
    <dgm:pt modelId="{7454256A-1EAA-4E21-BA60-CEA40126B9F1}" type="pres">
      <dgm:prSet presAssocID="{509CCEAD-8497-406E-8F0D-260221A321B4}" presName="sibTrans" presStyleCnt="0"/>
      <dgm:spPr/>
    </dgm:pt>
    <dgm:pt modelId="{3A3399CF-F677-4DDF-8F17-ABCDBBFAA006}" type="pres">
      <dgm:prSet presAssocID="{DF0C7C36-5762-45F5-BAFC-E1A8961BB6E1}" presName="compositeNode" presStyleCnt="0">
        <dgm:presLayoutVars>
          <dgm:bulletEnabled val="1"/>
        </dgm:presLayoutVars>
      </dgm:prSet>
      <dgm:spPr/>
    </dgm:pt>
    <dgm:pt modelId="{4714FB32-4410-4F48-877D-FC71CA49CE0A}" type="pres">
      <dgm:prSet presAssocID="{DF0C7C36-5762-45F5-BAFC-E1A8961BB6E1}" presName="image" presStyleLbl="fgImgPlace1" presStyleIdx="1" presStyleCnt="2" custScaleX="98706" custScaleY="65573"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2175085C-9CA4-4415-9881-643FCE7125B2}" type="pres">
      <dgm:prSet presAssocID="{DF0C7C36-5762-45F5-BAFC-E1A8961BB6E1}" presName="childNode" presStyleLbl="node1" presStyleIdx="1" presStyleCnt="2" custScaleY="111943" custLinFactNeighborX="-1110" custLinFactNeighborY="4952">
        <dgm:presLayoutVars>
          <dgm:bulletEnabled val="1"/>
        </dgm:presLayoutVars>
      </dgm:prSet>
      <dgm:spPr/>
    </dgm:pt>
    <dgm:pt modelId="{9E555696-A69A-45EA-AD3E-0B679CD48FAC}" type="pres">
      <dgm:prSet presAssocID="{DF0C7C36-5762-45F5-BAFC-E1A8961BB6E1}" presName="parentNode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77394106-A4A1-4B50-90A1-9C31A65F5643}" type="presOf" srcId="{DF0C7C36-5762-45F5-BAFC-E1A8961BB6E1}" destId="{9E555696-A69A-45EA-AD3E-0B679CD48FAC}" srcOrd="0" destOrd="0" presId="urn:microsoft.com/office/officeart/2005/8/layout/hList2"/>
    <dgm:cxn modelId="{528C2109-368C-429E-A44A-D2487DBF5199}" type="presOf" srcId="{DBDEA4DB-9CB4-42F1-8287-0905AD36A122}" destId="{2175085C-9CA4-4415-9881-643FCE7125B2}" srcOrd="0" destOrd="3" presId="urn:microsoft.com/office/officeart/2005/8/layout/hList2"/>
    <dgm:cxn modelId="{50E9A10A-EEE3-42AC-BFE8-77C4BA343996}" type="presOf" srcId="{209108A5-DFE1-4CD7-966F-51D68D2097BC}" destId="{8B9CF2F8-4A28-45C5-A088-39E9BA5AC5B6}" srcOrd="0" destOrd="8" presId="urn:microsoft.com/office/officeart/2005/8/layout/hList2"/>
    <dgm:cxn modelId="{C974F30A-18CE-4A7C-9F98-FA0E208D28C7}" srcId="{DF0C7C36-5762-45F5-BAFC-E1A8961BB6E1}" destId="{59C048DE-831C-40D0-B888-9A22D65E0FC3}" srcOrd="2" destOrd="0" parTransId="{0167EE6C-87F6-4DF8-9EF8-97DD93A50832}" sibTransId="{4997024B-F522-4AED-8418-C6F2F13DF844}"/>
    <dgm:cxn modelId="{001C0D0C-75F5-4B7D-A833-B49842EDA241}" type="presOf" srcId="{71AD8926-D140-4295-8DDF-C82EF0F090EB}" destId="{8B9CF2F8-4A28-45C5-A088-39E9BA5AC5B6}" srcOrd="0" destOrd="9" presId="urn:microsoft.com/office/officeart/2005/8/layout/hList2"/>
    <dgm:cxn modelId="{53CABF0D-9427-449E-9B62-94844677F974}" srcId="{DF0C7C36-5762-45F5-BAFC-E1A8961BB6E1}" destId="{9F0C8E3F-AB94-492A-9108-DE673942E8FD}" srcOrd="7" destOrd="0" parTransId="{9E7EA4E6-5F68-4653-A39F-2CC376E0288A}" sibTransId="{38A90EE9-CFAE-4371-94B4-7E0ADD75DA70}"/>
    <dgm:cxn modelId="{12B5E00D-8920-4B0E-AEA1-EDC5D661DBFD}" srcId="{DF0C7C36-5762-45F5-BAFC-E1A8961BB6E1}" destId="{537DF3B1-BCE3-4406-8986-D0C24F40150E}" srcOrd="14" destOrd="0" parTransId="{F0D60005-6043-49BC-BFB3-0C1C3668D625}" sibTransId="{7D11CC04-8F9B-442B-A6B1-1E09E905916C}"/>
    <dgm:cxn modelId="{72B93810-AB92-4101-85B7-AEC8EB6C3EC3}" srcId="{DF0C7C36-5762-45F5-BAFC-E1A8961BB6E1}" destId="{75D17C67-4C3F-4490-AF9E-5DBAFC1E131C}" srcOrd="0" destOrd="0" parTransId="{759A195E-E357-4295-85E7-0DE234D5888D}" sibTransId="{2A5F0C0F-9D4B-4B8F-8D8B-C0D111B7BE18}"/>
    <dgm:cxn modelId="{74763D10-8F1B-4876-ADFD-C1367FB65F20}" type="presOf" srcId="{AA31ED79-9C24-44EF-B023-33F82F662FBB}" destId="{8B9CF2F8-4A28-45C5-A088-39E9BA5AC5B6}" srcOrd="0" destOrd="10" presId="urn:microsoft.com/office/officeart/2005/8/layout/hList2"/>
    <dgm:cxn modelId="{85E57511-CE3B-4E57-8EFC-FDDD0AB726A2}" srcId="{DF0C7C36-5762-45F5-BAFC-E1A8961BB6E1}" destId="{C48B6F5C-E3CC-4E51-A42D-E838AE089F20}" srcOrd="13" destOrd="0" parTransId="{BC97419C-6272-495D-8134-C875C0F2D239}" sibTransId="{104CA260-C4C6-4C1A-9D6F-B68B19E9274E}"/>
    <dgm:cxn modelId="{2B5F6119-E37D-4F14-890D-DF4EF6D132EC}" srcId="{DBFE16C4-9202-4F9F-A88D-3C26B17E9403}" destId="{212D590E-24F7-4448-BD52-DFC8A0A19C9D}" srcOrd="2" destOrd="0" parTransId="{34FCE9FA-5A12-41C4-A3DA-C8F426E369BE}" sibTransId="{09F08F00-C140-45C0-AF7F-2D32711EABBB}"/>
    <dgm:cxn modelId="{81A3531B-D36E-4561-9E9F-A5D786F4B60D}" srcId="{DF0C7C36-5762-45F5-BAFC-E1A8961BB6E1}" destId="{52742174-FB3A-4C21-958F-61956690582C}" srcOrd="6" destOrd="0" parTransId="{C98DADE1-45FE-4418-9391-50C6780F3CF1}" sibTransId="{A3407C0E-02B7-4CDC-A79A-558DCDA92EE8}"/>
    <dgm:cxn modelId="{BE8C4820-4E7D-4030-B96F-1BC5D39385B2}" srcId="{DBFE16C4-9202-4F9F-A88D-3C26B17E9403}" destId="{209108A5-DFE1-4CD7-966F-51D68D2097BC}" srcOrd="8" destOrd="0" parTransId="{521CFF3A-29E4-406C-9901-96255AD543BA}" sibTransId="{5B1FC506-CA97-49E2-B042-5E99BE7D553D}"/>
    <dgm:cxn modelId="{90E69127-F50D-41BA-9864-602CE3B3C170}" type="presOf" srcId="{3C106901-2413-4410-8F2F-E567CACF0780}" destId="{4E5F6CB0-1416-46C7-A732-29A91B4F6979}" srcOrd="0" destOrd="0" presId="urn:microsoft.com/office/officeart/2005/8/layout/hList2"/>
    <dgm:cxn modelId="{9F745029-6F38-412D-B16D-F4DB7004D663}" srcId="{DF0C7C36-5762-45F5-BAFC-E1A8961BB6E1}" destId="{A32A4B2C-A906-44A0-81F4-A27D327D86D8}" srcOrd="12" destOrd="0" parTransId="{BBCFC74C-6566-4736-A873-C797E0B3795A}" sibTransId="{56108D20-CD0E-4D00-BBE6-47709FBAECA6}"/>
    <dgm:cxn modelId="{A2DD0E2E-A61A-46AF-B52E-83951C74397E}" srcId="{DF0C7C36-5762-45F5-BAFC-E1A8961BB6E1}" destId="{DBDEA4DB-9CB4-42F1-8287-0905AD36A122}" srcOrd="3" destOrd="0" parTransId="{F704A0C0-2A5A-4D30-9854-DF14765C81FD}" sibTransId="{094F7CE6-A7D2-4800-A994-3C7A5FCCA913}"/>
    <dgm:cxn modelId="{FF43E331-F5E6-4D12-BB9D-F1FA8DB4E3A8}" type="presOf" srcId="{537DF3B1-BCE3-4406-8986-D0C24F40150E}" destId="{2175085C-9CA4-4415-9881-643FCE7125B2}" srcOrd="0" destOrd="14" presId="urn:microsoft.com/office/officeart/2005/8/layout/hList2"/>
    <dgm:cxn modelId="{E97A4732-FFAE-430E-85E6-B6F407A7D257}" srcId="{DBFE16C4-9202-4F9F-A88D-3C26B17E9403}" destId="{9567B860-2457-4519-9C16-24375A118025}" srcOrd="7" destOrd="0" parTransId="{12301C2D-5282-4E91-A4D2-13514699097F}" sibTransId="{476B1D2A-5A2C-439D-AF71-3CBEE76DAC38}"/>
    <dgm:cxn modelId="{D4F31D33-A379-42D0-A6AD-F3927153B2AC}" srcId="{DF0C7C36-5762-45F5-BAFC-E1A8961BB6E1}" destId="{78F452E9-7C15-466F-A2C3-470D240C2F8E}" srcOrd="11" destOrd="0" parTransId="{9645B286-1756-45BA-9F1F-FFEED4F0094F}" sibTransId="{4C7164E9-83B4-4370-BEBF-8882D02AA325}"/>
    <dgm:cxn modelId="{D535D439-840B-4991-AFC8-A20B7E534A37}" type="presOf" srcId="{C48B6F5C-E3CC-4E51-A42D-E838AE089F20}" destId="{2175085C-9CA4-4415-9881-643FCE7125B2}" srcOrd="0" destOrd="13" presId="urn:microsoft.com/office/officeart/2005/8/layout/hList2"/>
    <dgm:cxn modelId="{E55D013D-EBBF-477B-A4FC-39BA714ACBAB}" type="presOf" srcId="{F00FDDD5-B9BD-46E5-8F7A-175ADCFA64CD}" destId="{2175085C-9CA4-4415-9881-643FCE7125B2}" srcOrd="0" destOrd="1" presId="urn:microsoft.com/office/officeart/2005/8/layout/hList2"/>
    <dgm:cxn modelId="{3BB31A3E-751D-429F-9BFC-6B173924D055}" type="presOf" srcId="{6CC963EF-8C24-43FE-AE05-67B3F193021D}" destId="{8B9CF2F8-4A28-45C5-A088-39E9BA5AC5B6}" srcOrd="0" destOrd="5" presId="urn:microsoft.com/office/officeart/2005/8/layout/hList2"/>
    <dgm:cxn modelId="{5DF6D75B-2B4E-40A6-A028-F7AF760A09A0}" srcId="{DF0C7C36-5762-45F5-BAFC-E1A8961BB6E1}" destId="{45F3E85A-0E35-44A7-A6F9-42A8EF999E5C}" srcOrd="5" destOrd="0" parTransId="{59A48F9F-3B11-4542-B97D-65F92D7B2A45}" sibTransId="{372803AF-3F06-4566-9CFF-3A8031190ADC}"/>
    <dgm:cxn modelId="{B6A6DE5C-76CE-49B7-B1FA-ED27FD008BB5}" type="presOf" srcId="{F16E5F5E-601A-4E15-B176-415EA8C5F9C2}" destId="{8B9CF2F8-4A28-45C5-A088-39E9BA5AC5B6}" srcOrd="0" destOrd="4" presId="urn:microsoft.com/office/officeart/2005/8/layout/hList2"/>
    <dgm:cxn modelId="{C4307A5E-476E-42F5-BA0B-5A41BDCE6E66}" srcId="{DBFE16C4-9202-4F9F-A88D-3C26B17E9403}" destId="{AA31ED79-9C24-44EF-B023-33F82F662FBB}" srcOrd="10" destOrd="0" parTransId="{9FED8AAF-AAC7-4BD2-8373-B67133C2ED7C}" sibTransId="{F6EEFB20-1D7D-4203-86CB-E4A1FE76129C}"/>
    <dgm:cxn modelId="{B67B825E-5F3F-474E-8438-25D751258B70}" srcId="{DF0C7C36-5762-45F5-BAFC-E1A8961BB6E1}" destId="{E245E173-A876-407B-88FC-1FC8313AFD67}" srcOrd="4" destOrd="0" parTransId="{3E15AE88-86EE-4AE4-9673-2A4A8D6D095B}" sibTransId="{702D9400-4FD1-46F1-8F19-5564725653E6}"/>
    <dgm:cxn modelId="{FDD74560-D52D-4041-BDB5-8354A9D19A63}" type="presOf" srcId="{CC668C0A-0913-4EC6-A306-B9BD1CD1FBF1}" destId="{8B9CF2F8-4A28-45C5-A088-39E9BA5AC5B6}" srcOrd="0" destOrd="3" presId="urn:microsoft.com/office/officeart/2005/8/layout/hList2"/>
    <dgm:cxn modelId="{2F2D8143-B6D6-42B5-918E-83BBA1EED749}" type="presOf" srcId="{45F3E85A-0E35-44A7-A6F9-42A8EF999E5C}" destId="{2175085C-9CA4-4415-9881-643FCE7125B2}" srcOrd="0" destOrd="5" presId="urn:microsoft.com/office/officeart/2005/8/layout/hList2"/>
    <dgm:cxn modelId="{5B697669-B7A6-4E99-A60D-BF73BEC29BA0}" srcId="{DF0C7C36-5762-45F5-BAFC-E1A8961BB6E1}" destId="{C4D8530C-4C6C-4776-B9A1-915F4739451D}" srcOrd="15" destOrd="0" parTransId="{E0E2137D-8249-4480-ADD3-0EDD5A043528}" sibTransId="{1DC30168-44CD-4085-B9AA-F4658B792584}"/>
    <dgm:cxn modelId="{51A9EC4A-DA23-4312-A44B-E4D695D988A6}" srcId="{DBFE16C4-9202-4F9F-A88D-3C26B17E9403}" destId="{CC668C0A-0913-4EC6-A306-B9BD1CD1FBF1}" srcOrd="3" destOrd="0" parTransId="{FD2EE165-3986-4CC4-92E4-40236B735811}" sibTransId="{211B053E-63BB-42D8-BE86-8F67205F4680}"/>
    <dgm:cxn modelId="{52593E50-8F03-4349-9628-5A2161386502}" type="presOf" srcId="{23E7AFDE-CF62-4504-9363-0F2BF75B8E5C}" destId="{2175085C-9CA4-4415-9881-643FCE7125B2}" srcOrd="0" destOrd="9" presId="urn:microsoft.com/office/officeart/2005/8/layout/hList2"/>
    <dgm:cxn modelId="{7993B670-63D6-44E2-8DD3-DB31CCD949D6}" type="presOf" srcId="{DBFE16C4-9202-4F9F-A88D-3C26B17E9403}" destId="{D3957B8C-6FE1-4089-963F-27C6C38A618C}" srcOrd="0" destOrd="0" presId="urn:microsoft.com/office/officeart/2005/8/layout/hList2"/>
    <dgm:cxn modelId="{DEA97375-AE02-4B5A-977F-3DA6A44C0E98}" type="presOf" srcId="{653C5448-6A6A-42E6-889F-A04CAFA8F996}" destId="{2175085C-9CA4-4415-9881-643FCE7125B2}" srcOrd="0" destOrd="8" presId="urn:microsoft.com/office/officeart/2005/8/layout/hList2"/>
    <dgm:cxn modelId="{AA0B6258-01C1-4484-AB9F-5F38B4BFE9A7}" type="presOf" srcId="{C4D8530C-4C6C-4776-B9A1-915F4739451D}" destId="{2175085C-9CA4-4415-9881-643FCE7125B2}" srcOrd="0" destOrd="15" presId="urn:microsoft.com/office/officeart/2005/8/layout/hList2"/>
    <dgm:cxn modelId="{632AAA79-01A9-4EA9-8551-D710C9CC06C0}" srcId="{DBFE16C4-9202-4F9F-A88D-3C26B17E9403}" destId="{DC22311E-699F-4262-AA7F-7A65CF2D29A7}" srcOrd="0" destOrd="0" parTransId="{B6B9E0F3-C24B-4F64-A2A9-E2118AE9E534}" sibTransId="{76DA68A7-AB66-465D-B06E-C1F648A128D5}"/>
    <dgm:cxn modelId="{83DFD580-722C-4247-9587-845679AD9133}" srcId="{DF0C7C36-5762-45F5-BAFC-E1A8961BB6E1}" destId="{23E7AFDE-CF62-4504-9363-0F2BF75B8E5C}" srcOrd="9" destOrd="0" parTransId="{D4B4DF7D-D14D-4EB3-AC4C-0D5AF1B47B3F}" sibTransId="{FDCF0D56-A515-4170-85E5-05178B4EB24C}"/>
    <dgm:cxn modelId="{84CAE680-4B5D-4A20-9E50-0C50A277BBDF}" srcId="{DBFE16C4-9202-4F9F-A88D-3C26B17E9403}" destId="{F16E5F5E-601A-4E15-B176-415EA8C5F9C2}" srcOrd="4" destOrd="0" parTransId="{6B9EAEA2-E89C-4D44-A724-1ABED9F7B8C7}" sibTransId="{B4E68CC8-EC31-4EFC-9710-AC0A95699FA5}"/>
    <dgm:cxn modelId="{15FCEB87-5A3D-4BD9-8F77-AABC123C6B10}" srcId="{DBFE16C4-9202-4F9F-A88D-3C26B17E9403}" destId="{5B035C3E-1821-4FC3-8AEB-6A9F20C12754}" srcOrd="1" destOrd="0" parTransId="{8BD9873E-3D73-4991-931E-1A97B946AA1E}" sibTransId="{4325914E-037B-4729-96CB-EA0BC3D106CE}"/>
    <dgm:cxn modelId="{26F94E8B-F33C-4948-84F6-53A5B5F2EAB6}" srcId="{3C106901-2413-4410-8F2F-E567CACF0780}" destId="{DBFE16C4-9202-4F9F-A88D-3C26B17E9403}" srcOrd="0" destOrd="0" parTransId="{C5B1F172-F601-4E1B-A1BF-0F35EF210297}" sibTransId="{509CCEAD-8497-406E-8F0D-260221A321B4}"/>
    <dgm:cxn modelId="{17793A8C-137D-48BE-AC73-47E17B780382}" srcId="{DF0C7C36-5762-45F5-BAFC-E1A8961BB6E1}" destId="{A57699F8-6D2B-49EC-9137-726FAE0AD6B0}" srcOrd="10" destOrd="0" parTransId="{6A38202E-EB6D-45DB-A749-419F51DD01DF}" sibTransId="{F4705102-EC70-489C-9BA7-2D721AAA4586}"/>
    <dgm:cxn modelId="{4291C791-292A-467E-AB27-9F0BF0A1E24A}" srcId="{DF0C7C36-5762-45F5-BAFC-E1A8961BB6E1}" destId="{653C5448-6A6A-42E6-889F-A04CAFA8F996}" srcOrd="8" destOrd="0" parTransId="{3524B906-D6A5-46A4-852B-6BB2F27E4B41}" sibTransId="{F6A8E8A2-BBFC-409C-AA1E-AABFE3877CBF}"/>
    <dgm:cxn modelId="{19EF4293-9180-4629-963E-7DD6395AE31F}" type="presOf" srcId="{212D590E-24F7-4448-BD52-DFC8A0A19C9D}" destId="{8B9CF2F8-4A28-45C5-A088-39E9BA5AC5B6}" srcOrd="0" destOrd="2" presId="urn:microsoft.com/office/officeart/2005/8/layout/hList2"/>
    <dgm:cxn modelId="{D9C6CA97-0DB8-43C8-8611-F46D848EEFC4}" type="presOf" srcId="{E245E173-A876-407B-88FC-1FC8313AFD67}" destId="{2175085C-9CA4-4415-9881-643FCE7125B2}" srcOrd="0" destOrd="4" presId="urn:microsoft.com/office/officeart/2005/8/layout/hList2"/>
    <dgm:cxn modelId="{DF9306A0-859D-4D6A-8F91-BD3C3991A01F}" type="presOf" srcId="{52742174-FB3A-4C21-958F-61956690582C}" destId="{2175085C-9CA4-4415-9881-643FCE7125B2}" srcOrd="0" destOrd="6" presId="urn:microsoft.com/office/officeart/2005/8/layout/hList2"/>
    <dgm:cxn modelId="{009D4EAD-6011-46B1-9ABB-0B9129BC6F61}" type="presOf" srcId="{DC22311E-699F-4262-AA7F-7A65CF2D29A7}" destId="{8B9CF2F8-4A28-45C5-A088-39E9BA5AC5B6}" srcOrd="0" destOrd="0" presId="urn:microsoft.com/office/officeart/2005/8/layout/hList2"/>
    <dgm:cxn modelId="{67A945B3-560B-4CCA-ABE9-1E58FB4F46F9}" type="presOf" srcId="{5B035C3E-1821-4FC3-8AEB-6A9F20C12754}" destId="{8B9CF2F8-4A28-45C5-A088-39E9BA5AC5B6}" srcOrd="0" destOrd="1" presId="urn:microsoft.com/office/officeart/2005/8/layout/hList2"/>
    <dgm:cxn modelId="{984190B5-1333-4352-B468-7C547B3AF6C8}" type="presOf" srcId="{A57699F8-6D2B-49EC-9137-726FAE0AD6B0}" destId="{2175085C-9CA4-4415-9881-643FCE7125B2}" srcOrd="0" destOrd="10" presId="urn:microsoft.com/office/officeart/2005/8/layout/hList2"/>
    <dgm:cxn modelId="{7C3D91C4-1A5E-43F3-86DD-4EFE4B773408}" type="presOf" srcId="{BDE7C9A8-D4CB-4247-82AD-B38A29DE4F73}" destId="{8B9CF2F8-4A28-45C5-A088-39E9BA5AC5B6}" srcOrd="0" destOrd="6" presId="urn:microsoft.com/office/officeart/2005/8/layout/hList2"/>
    <dgm:cxn modelId="{B3CE7EC5-0FD5-4A8B-A61A-035206A24496}" type="presOf" srcId="{9567B860-2457-4519-9C16-24375A118025}" destId="{8B9CF2F8-4A28-45C5-A088-39E9BA5AC5B6}" srcOrd="0" destOrd="7" presId="urn:microsoft.com/office/officeart/2005/8/layout/hList2"/>
    <dgm:cxn modelId="{B581E3C7-1FAF-4AD1-92B6-D4E2135F26FC}" srcId="{DBFE16C4-9202-4F9F-A88D-3C26B17E9403}" destId="{6CC963EF-8C24-43FE-AE05-67B3F193021D}" srcOrd="5" destOrd="0" parTransId="{4FFF4DCF-1306-491C-BCA7-8A8ACEEFCE5E}" sibTransId="{E347BF36-D833-4D91-94C3-06B1E7E2E340}"/>
    <dgm:cxn modelId="{17CE49D6-A0EE-4858-90E4-BC2425AF10B0}" type="presOf" srcId="{A32A4B2C-A906-44A0-81F4-A27D327D86D8}" destId="{2175085C-9CA4-4415-9881-643FCE7125B2}" srcOrd="0" destOrd="12" presId="urn:microsoft.com/office/officeart/2005/8/layout/hList2"/>
    <dgm:cxn modelId="{E53DAFDD-C2D4-487F-8120-8788238A6D66}" srcId="{DF0C7C36-5762-45F5-BAFC-E1A8961BB6E1}" destId="{F00FDDD5-B9BD-46E5-8F7A-175ADCFA64CD}" srcOrd="1" destOrd="0" parTransId="{3127E16A-12A5-4EB2-A9EE-65691350526A}" sibTransId="{CBCDECA0-126F-4BA2-BDB3-17AD5F9A7CAE}"/>
    <dgm:cxn modelId="{A6C86DE0-7188-4BA0-AF71-6975039A1C83}" type="presOf" srcId="{59C048DE-831C-40D0-B888-9A22D65E0FC3}" destId="{2175085C-9CA4-4415-9881-643FCE7125B2}" srcOrd="0" destOrd="2" presId="urn:microsoft.com/office/officeart/2005/8/layout/hList2"/>
    <dgm:cxn modelId="{5FCA02E4-7266-4242-92B6-D02C6CC6BC70}" srcId="{3C106901-2413-4410-8F2F-E567CACF0780}" destId="{DF0C7C36-5762-45F5-BAFC-E1A8961BB6E1}" srcOrd="1" destOrd="0" parTransId="{D090CBBD-63F0-4498-9A7D-11311612D844}" sibTransId="{6986CBDD-1D15-491F-9B91-78693ABED7F1}"/>
    <dgm:cxn modelId="{47B555E6-29AB-48C8-9FE5-6CA0559A53A7}" type="presOf" srcId="{78F452E9-7C15-466F-A2C3-470D240C2F8E}" destId="{2175085C-9CA4-4415-9881-643FCE7125B2}" srcOrd="0" destOrd="11" presId="urn:microsoft.com/office/officeart/2005/8/layout/hList2"/>
    <dgm:cxn modelId="{11A1F6E6-7C18-4888-8ACC-DB650341E194}" type="presOf" srcId="{9F0C8E3F-AB94-492A-9108-DE673942E8FD}" destId="{2175085C-9CA4-4415-9881-643FCE7125B2}" srcOrd="0" destOrd="7" presId="urn:microsoft.com/office/officeart/2005/8/layout/hList2"/>
    <dgm:cxn modelId="{C43CABF4-5A44-4CD9-9D20-2F786CCF7FA5}" srcId="{DBFE16C4-9202-4F9F-A88D-3C26B17E9403}" destId="{71AD8926-D140-4295-8DDF-C82EF0F090EB}" srcOrd="9" destOrd="0" parTransId="{43172D12-0F7A-438D-94AA-71FC71009250}" sibTransId="{802F7E4C-B12B-4F25-A03B-8B9CD7A23723}"/>
    <dgm:cxn modelId="{D63562F5-C27A-45A0-BD3C-07CD06255E9E}" type="presOf" srcId="{75D17C67-4C3F-4490-AF9E-5DBAFC1E131C}" destId="{2175085C-9CA4-4415-9881-643FCE7125B2}" srcOrd="0" destOrd="0" presId="urn:microsoft.com/office/officeart/2005/8/layout/hList2"/>
    <dgm:cxn modelId="{D36D51F5-5DB0-4046-AFCF-336395DD2467}" srcId="{DBFE16C4-9202-4F9F-A88D-3C26B17E9403}" destId="{BDE7C9A8-D4CB-4247-82AD-B38A29DE4F73}" srcOrd="6" destOrd="0" parTransId="{54778423-4C76-42C0-87C1-29A380ADFA5B}" sibTransId="{23D276A0-F74D-4BCB-8865-2D3EA264BB58}"/>
    <dgm:cxn modelId="{EAFC8A1F-2654-4DD7-B4E0-16E58F3D2EAA}" type="presParOf" srcId="{4E5F6CB0-1416-46C7-A732-29A91B4F6979}" destId="{3E697412-B3CF-4AF7-B93D-5C9C9EBA820D}" srcOrd="0" destOrd="0" presId="urn:microsoft.com/office/officeart/2005/8/layout/hList2"/>
    <dgm:cxn modelId="{516B9200-EC4F-4289-8C2A-13C962F20E2C}" type="presParOf" srcId="{3E697412-B3CF-4AF7-B93D-5C9C9EBA820D}" destId="{047269DA-6287-4121-87E7-C8C4B4CF24CB}" srcOrd="0" destOrd="0" presId="urn:microsoft.com/office/officeart/2005/8/layout/hList2"/>
    <dgm:cxn modelId="{A00E7417-9790-4B1D-BDDA-1F2E041D4A47}" type="presParOf" srcId="{3E697412-B3CF-4AF7-B93D-5C9C9EBA820D}" destId="{8B9CF2F8-4A28-45C5-A088-39E9BA5AC5B6}" srcOrd="1" destOrd="0" presId="urn:microsoft.com/office/officeart/2005/8/layout/hList2"/>
    <dgm:cxn modelId="{9DC109A7-F689-4377-82B7-4DCFE9665A0D}" type="presParOf" srcId="{3E697412-B3CF-4AF7-B93D-5C9C9EBA820D}" destId="{D3957B8C-6FE1-4089-963F-27C6C38A618C}" srcOrd="2" destOrd="0" presId="urn:microsoft.com/office/officeart/2005/8/layout/hList2"/>
    <dgm:cxn modelId="{2B49317D-DA6F-47C7-82AA-7109D41358D9}" type="presParOf" srcId="{4E5F6CB0-1416-46C7-A732-29A91B4F6979}" destId="{7454256A-1EAA-4E21-BA60-CEA40126B9F1}" srcOrd="1" destOrd="0" presId="urn:microsoft.com/office/officeart/2005/8/layout/hList2"/>
    <dgm:cxn modelId="{94697296-D271-4946-9562-1AA6AFE1125B}" type="presParOf" srcId="{4E5F6CB0-1416-46C7-A732-29A91B4F6979}" destId="{3A3399CF-F677-4DDF-8F17-ABCDBBFAA006}" srcOrd="2" destOrd="0" presId="urn:microsoft.com/office/officeart/2005/8/layout/hList2"/>
    <dgm:cxn modelId="{E9297DA2-DE2A-49A2-8C89-66150629D71B}" type="presParOf" srcId="{3A3399CF-F677-4DDF-8F17-ABCDBBFAA006}" destId="{4714FB32-4410-4F48-877D-FC71CA49CE0A}" srcOrd="0" destOrd="0" presId="urn:microsoft.com/office/officeart/2005/8/layout/hList2"/>
    <dgm:cxn modelId="{BA634DD4-8E66-40DC-AEF9-5A732318BFE6}" type="presParOf" srcId="{3A3399CF-F677-4DDF-8F17-ABCDBBFAA006}" destId="{2175085C-9CA4-4415-9881-643FCE7125B2}" srcOrd="1" destOrd="0" presId="urn:microsoft.com/office/officeart/2005/8/layout/hList2"/>
    <dgm:cxn modelId="{4B47E139-2DB8-4BAA-8D9A-85299F80A2C9}" type="presParOf" srcId="{3A3399CF-F677-4DDF-8F17-ABCDBBFAA006}" destId="{9E555696-A69A-45EA-AD3E-0B679CD48FAC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9F14D7D-CE1B-4808-8FF4-BA7548F9D25C}" type="doc">
      <dgm:prSet loTypeId="urn:microsoft.com/office/officeart/2005/8/layout/hList6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F7A3BF4-52DD-42FE-B60A-3F0815F76DEF}">
      <dgm:prSet phldrT="[Texte]" custT="1"/>
      <dgm:spPr/>
      <dgm:t>
        <a:bodyPr/>
        <a:lstStyle/>
        <a:p>
          <a:r>
            <a: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PCPE 17</a:t>
          </a:r>
        </a:p>
      </dgm:t>
    </dgm:pt>
    <dgm:pt modelId="{02985712-49D1-4B84-A681-52283EE32949}" type="parTrans" cxnId="{4C738006-EB8C-4A12-87A4-CD6E9200B061}">
      <dgm:prSet/>
      <dgm:spPr/>
      <dgm:t>
        <a:bodyPr/>
        <a:lstStyle/>
        <a:p>
          <a:endParaRPr lang="fr-FR"/>
        </a:p>
      </dgm:t>
    </dgm:pt>
    <dgm:pt modelId="{170F3078-3FFE-4709-BC91-0FB709BA656F}" type="sibTrans" cxnId="{4C738006-EB8C-4A12-87A4-CD6E9200B061}">
      <dgm:prSet/>
      <dgm:spPr/>
      <dgm:t>
        <a:bodyPr/>
        <a:lstStyle/>
        <a:p>
          <a:endParaRPr lang="fr-FR"/>
        </a:p>
      </dgm:t>
    </dgm:pt>
    <dgm:pt modelId="{A61959B0-08B4-4C6E-86F4-74188DCDFBC5}">
      <dgm:prSet phldrT="[Texte]" custT="1"/>
      <dgm:spPr/>
      <dgm:t>
        <a:bodyPr/>
        <a:lstStyle/>
        <a:p>
          <a:r>
            <a:rPr lang="fr-FR" sz="1800" dirty="0"/>
            <a:t>Sollicitation directe des familles.</a:t>
          </a:r>
        </a:p>
      </dgm:t>
    </dgm:pt>
    <dgm:pt modelId="{5B9F28B9-8D67-4DBF-A66F-9ABB848049DB}" type="parTrans" cxnId="{52EC26E1-A166-4051-A7E9-3E12389D969D}">
      <dgm:prSet/>
      <dgm:spPr/>
      <dgm:t>
        <a:bodyPr/>
        <a:lstStyle/>
        <a:p>
          <a:endParaRPr lang="fr-FR"/>
        </a:p>
      </dgm:t>
    </dgm:pt>
    <dgm:pt modelId="{AA4427BF-EC91-4B59-94B2-A8BAB16AF1A0}" type="sibTrans" cxnId="{52EC26E1-A166-4051-A7E9-3E12389D969D}">
      <dgm:prSet/>
      <dgm:spPr/>
      <dgm:t>
        <a:bodyPr/>
        <a:lstStyle/>
        <a:p>
          <a:endParaRPr lang="fr-FR"/>
        </a:p>
      </dgm:t>
    </dgm:pt>
    <dgm:pt modelId="{CB9EA3C0-32A4-46CD-8184-476B5ADE5981}">
      <dgm:prSet phldrT="[Texte]" custT="1"/>
      <dgm:spPr/>
      <dgm:t>
        <a:bodyPr/>
        <a:lstStyle/>
        <a:p>
          <a:r>
            <a:rPr lang="fr-FR" sz="2800" kern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/>
              <a:ea typeface="+mn-ea"/>
              <a:cs typeface="+mn-cs"/>
            </a:rPr>
            <a:t>  PCPE Trait d’Union</a:t>
          </a:r>
        </a:p>
      </dgm:t>
    </dgm:pt>
    <dgm:pt modelId="{2F6C9454-6049-4B64-B6BE-9E3F8CDEFB6C}" type="parTrans" cxnId="{A9353DD3-9DF6-4047-BFCE-5386B37CD10D}">
      <dgm:prSet/>
      <dgm:spPr/>
      <dgm:t>
        <a:bodyPr/>
        <a:lstStyle/>
        <a:p>
          <a:endParaRPr lang="fr-FR"/>
        </a:p>
      </dgm:t>
    </dgm:pt>
    <dgm:pt modelId="{8A3645CA-6003-4487-8153-B330719AC9E0}" type="sibTrans" cxnId="{A9353DD3-9DF6-4047-BFCE-5386B37CD10D}">
      <dgm:prSet/>
      <dgm:spPr/>
      <dgm:t>
        <a:bodyPr/>
        <a:lstStyle/>
        <a:p>
          <a:endParaRPr lang="fr-FR"/>
        </a:p>
      </dgm:t>
    </dgm:pt>
    <dgm:pt modelId="{F87E5064-B79B-4390-B0F8-3198CCB72D21}">
      <dgm:prSet phldrT="[Texte]" custT="1"/>
      <dgm:spPr/>
      <dgm:t>
        <a:bodyPr/>
        <a:lstStyle/>
        <a:p>
          <a:r>
            <a:rPr lang="fr-FR" sz="18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Sollicitation directe des familles</a:t>
          </a:r>
        </a:p>
      </dgm:t>
    </dgm:pt>
    <dgm:pt modelId="{BB5D774C-597E-4DFA-8777-4C9E9B9FA41D}" type="parTrans" cxnId="{1748CE76-35A0-47FC-B0FD-85F27E950BC5}">
      <dgm:prSet/>
      <dgm:spPr/>
      <dgm:t>
        <a:bodyPr/>
        <a:lstStyle/>
        <a:p>
          <a:endParaRPr lang="fr-FR"/>
        </a:p>
      </dgm:t>
    </dgm:pt>
    <dgm:pt modelId="{A3212B67-F735-40C8-AD57-B2FB7C6908CA}" type="sibTrans" cxnId="{1748CE76-35A0-47FC-B0FD-85F27E950BC5}">
      <dgm:prSet/>
      <dgm:spPr/>
      <dgm:t>
        <a:bodyPr/>
        <a:lstStyle/>
        <a:p>
          <a:endParaRPr lang="fr-FR"/>
        </a:p>
      </dgm:t>
    </dgm:pt>
    <dgm:pt modelId="{C2C5B7A7-A9A3-4DC0-BB7C-82B12F1826C1}">
      <dgm:prSet custT="1"/>
      <dgm:spPr/>
      <dgm:t>
        <a:bodyPr/>
        <a:lstStyle/>
        <a:p>
          <a:r>
            <a:rPr lang="fr-FR" sz="1800" dirty="0"/>
            <a:t>Saisine automatique dans le cadre du dispositif RAPT</a:t>
          </a:r>
        </a:p>
      </dgm:t>
    </dgm:pt>
    <dgm:pt modelId="{C43563CD-C8BE-436A-A271-DF959DF2A486}" type="parTrans" cxnId="{FAED6741-A9FF-45E9-9910-73DE3C65AC02}">
      <dgm:prSet/>
      <dgm:spPr/>
      <dgm:t>
        <a:bodyPr/>
        <a:lstStyle/>
        <a:p>
          <a:endParaRPr lang="fr-FR"/>
        </a:p>
      </dgm:t>
    </dgm:pt>
    <dgm:pt modelId="{63BC291D-1E2C-457D-9375-45727D40C65E}" type="sibTrans" cxnId="{FAED6741-A9FF-45E9-9910-73DE3C65AC02}">
      <dgm:prSet/>
      <dgm:spPr/>
      <dgm:t>
        <a:bodyPr/>
        <a:lstStyle/>
        <a:p>
          <a:endParaRPr lang="fr-FR"/>
        </a:p>
      </dgm:t>
    </dgm:pt>
    <dgm:pt modelId="{3D9414A3-867A-4854-9CC2-966F32F51C23}">
      <dgm:prSet phldrT="[Texte]" custT="1"/>
      <dgm:spPr/>
      <dgm:t>
        <a:bodyPr/>
        <a:lstStyle/>
        <a:p>
          <a:endParaRPr lang="fr-FR" sz="1800" dirty="0"/>
        </a:p>
      </dgm:t>
    </dgm:pt>
    <dgm:pt modelId="{C1C98B76-DD5C-4634-8ADB-7E4729779DD4}" type="parTrans" cxnId="{48ACA05C-139B-47B0-9851-60B6D7DA817E}">
      <dgm:prSet/>
      <dgm:spPr/>
      <dgm:t>
        <a:bodyPr/>
        <a:lstStyle/>
        <a:p>
          <a:endParaRPr lang="fr-FR"/>
        </a:p>
      </dgm:t>
    </dgm:pt>
    <dgm:pt modelId="{07490A6B-7D7F-413F-A82E-DCEFF902EDEB}" type="sibTrans" cxnId="{48ACA05C-139B-47B0-9851-60B6D7DA817E}">
      <dgm:prSet/>
      <dgm:spPr/>
      <dgm:t>
        <a:bodyPr/>
        <a:lstStyle/>
        <a:p>
          <a:endParaRPr lang="fr-FR"/>
        </a:p>
      </dgm:t>
    </dgm:pt>
    <dgm:pt modelId="{3F2C2430-81F0-4F98-AA9E-B3D40BE0257D}">
      <dgm:prSet phldrT="[Texte]" custT="1"/>
      <dgm:spPr/>
      <dgm:t>
        <a:bodyPr/>
        <a:lstStyle/>
        <a:p>
          <a:r>
            <a:rPr lang="fr-FR" sz="18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Orientation des familles par les partenaires : EN, MDPH, ESME, sanitaire, libéraux,…</a:t>
          </a:r>
        </a:p>
      </dgm:t>
    </dgm:pt>
    <dgm:pt modelId="{220DCA87-D30D-4369-95F9-A3BC7450190E}" type="parTrans" cxnId="{FE010318-7695-4763-BA4A-51AB4F19BBD8}">
      <dgm:prSet/>
      <dgm:spPr/>
      <dgm:t>
        <a:bodyPr/>
        <a:lstStyle/>
        <a:p>
          <a:endParaRPr lang="fr-FR"/>
        </a:p>
      </dgm:t>
    </dgm:pt>
    <dgm:pt modelId="{4BC50A0C-DC42-4A31-94F2-101F1CDD7C0C}" type="sibTrans" cxnId="{FE010318-7695-4763-BA4A-51AB4F19BBD8}">
      <dgm:prSet/>
      <dgm:spPr/>
      <dgm:t>
        <a:bodyPr/>
        <a:lstStyle/>
        <a:p>
          <a:endParaRPr lang="fr-FR"/>
        </a:p>
      </dgm:t>
    </dgm:pt>
    <dgm:pt modelId="{EA6BF70E-82C2-4FB0-8887-3B078095AF0C}">
      <dgm:prSet phldrT="[Texte]" custT="1"/>
      <dgm:spPr/>
      <dgm:t>
        <a:bodyPr/>
        <a:lstStyle/>
        <a:p>
          <a:endParaRPr lang="fr-FR" sz="18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</dgm:t>
    </dgm:pt>
    <dgm:pt modelId="{8CE5AF46-BD61-459A-A36F-AEACAAAB88CA}" type="parTrans" cxnId="{328C5D10-32B1-40A9-AAC2-75CDCBC26738}">
      <dgm:prSet/>
      <dgm:spPr/>
      <dgm:t>
        <a:bodyPr/>
        <a:lstStyle/>
        <a:p>
          <a:endParaRPr lang="fr-FR"/>
        </a:p>
      </dgm:t>
    </dgm:pt>
    <dgm:pt modelId="{1F3296A7-C2EB-43C3-80A5-DDD6DAD68D08}" type="sibTrans" cxnId="{328C5D10-32B1-40A9-AAC2-75CDCBC26738}">
      <dgm:prSet/>
      <dgm:spPr/>
      <dgm:t>
        <a:bodyPr/>
        <a:lstStyle/>
        <a:p>
          <a:endParaRPr lang="fr-FR"/>
        </a:p>
      </dgm:t>
    </dgm:pt>
    <dgm:pt modelId="{5847D076-607E-4174-8653-21A9F372FD02}">
      <dgm:prSet phldrT="[Texte]" custT="1"/>
      <dgm:spPr/>
      <dgm:t>
        <a:bodyPr/>
        <a:lstStyle/>
        <a:p>
          <a:r>
            <a:rPr lang="fr-FR" sz="1800" dirty="0"/>
            <a:t>Co-évaluation avec la MDPH pour l’admission </a:t>
          </a:r>
        </a:p>
      </dgm:t>
    </dgm:pt>
    <dgm:pt modelId="{DC82FA10-C8F6-4618-A642-7D692AE7AB13}" type="parTrans" cxnId="{49438D04-94BB-4C38-81FE-9C3D88EDD623}">
      <dgm:prSet/>
      <dgm:spPr/>
    </dgm:pt>
    <dgm:pt modelId="{BD8A9087-015A-46C2-9ED9-1D9A92D38EBA}" type="sibTrans" cxnId="{49438D04-94BB-4C38-81FE-9C3D88EDD623}">
      <dgm:prSet/>
      <dgm:spPr/>
    </dgm:pt>
    <dgm:pt modelId="{5D74D101-EEB3-466A-93BC-9B52799674F0}">
      <dgm:prSet phldrT="[Texte]" custT="1"/>
      <dgm:spPr/>
      <dgm:t>
        <a:bodyPr/>
        <a:lstStyle/>
        <a:p>
          <a:endParaRPr lang="fr-FR" sz="1800" dirty="0"/>
        </a:p>
      </dgm:t>
    </dgm:pt>
    <dgm:pt modelId="{54E8781A-0649-4A05-A44F-B6B340DA5371}" type="parTrans" cxnId="{1DDC757F-C69B-4E0C-8013-8F60AAB34EF7}">
      <dgm:prSet/>
      <dgm:spPr/>
    </dgm:pt>
    <dgm:pt modelId="{8F76E1B4-4C96-42A7-AB82-7891A41CDE87}" type="sibTrans" cxnId="{1DDC757F-C69B-4E0C-8013-8F60AAB34EF7}">
      <dgm:prSet/>
      <dgm:spPr/>
    </dgm:pt>
    <dgm:pt modelId="{1B55CB27-85BD-41B4-9396-6F904ACEC6E2}" type="pres">
      <dgm:prSet presAssocID="{E9F14D7D-CE1B-4808-8FF4-BA7548F9D25C}" presName="Name0" presStyleCnt="0">
        <dgm:presLayoutVars>
          <dgm:dir/>
          <dgm:resizeHandles val="exact"/>
        </dgm:presLayoutVars>
      </dgm:prSet>
      <dgm:spPr/>
    </dgm:pt>
    <dgm:pt modelId="{B223D15A-F812-4965-9F97-E1A7FA96FC9F}" type="pres">
      <dgm:prSet presAssocID="{7F7A3BF4-52DD-42FE-B60A-3F0815F76DEF}" presName="node" presStyleLbl="node1" presStyleIdx="0" presStyleCnt="2" custLinFactNeighborX="-23463" custLinFactNeighborY="570">
        <dgm:presLayoutVars>
          <dgm:bulletEnabled val="1"/>
        </dgm:presLayoutVars>
      </dgm:prSet>
      <dgm:spPr/>
    </dgm:pt>
    <dgm:pt modelId="{643BBA04-1FEF-4F54-B4D6-0595E2FBA8FF}" type="pres">
      <dgm:prSet presAssocID="{170F3078-3FFE-4709-BC91-0FB709BA656F}" presName="sibTrans" presStyleCnt="0"/>
      <dgm:spPr/>
    </dgm:pt>
    <dgm:pt modelId="{D3DD1324-D837-4692-9F96-373E9D54CD66}" type="pres">
      <dgm:prSet presAssocID="{CB9EA3C0-32A4-46CD-8184-476B5ADE5981}" presName="node" presStyleLbl="node1" presStyleIdx="1" presStyleCnt="2" custScaleX="94976" custScaleY="92136" custLinFactNeighborX="-5788" custLinFactNeighborY="0">
        <dgm:presLayoutVars>
          <dgm:bulletEnabled val="1"/>
        </dgm:presLayoutVars>
      </dgm:prSet>
      <dgm:spPr/>
    </dgm:pt>
  </dgm:ptLst>
  <dgm:cxnLst>
    <dgm:cxn modelId="{49438D04-94BB-4C38-81FE-9C3D88EDD623}" srcId="{7F7A3BF4-52DD-42FE-B60A-3F0815F76DEF}" destId="{5847D076-607E-4174-8653-21A9F372FD02}" srcOrd="2" destOrd="0" parTransId="{DC82FA10-C8F6-4618-A642-7D692AE7AB13}" sibTransId="{BD8A9087-015A-46C2-9ED9-1D9A92D38EBA}"/>
    <dgm:cxn modelId="{4C738006-EB8C-4A12-87A4-CD6E9200B061}" srcId="{E9F14D7D-CE1B-4808-8FF4-BA7548F9D25C}" destId="{7F7A3BF4-52DD-42FE-B60A-3F0815F76DEF}" srcOrd="0" destOrd="0" parTransId="{02985712-49D1-4B84-A681-52283EE32949}" sibTransId="{170F3078-3FFE-4709-BC91-0FB709BA656F}"/>
    <dgm:cxn modelId="{328C5D10-32B1-40A9-AAC2-75CDCBC26738}" srcId="{CB9EA3C0-32A4-46CD-8184-476B5ADE5981}" destId="{EA6BF70E-82C2-4FB0-8887-3B078095AF0C}" srcOrd="1" destOrd="0" parTransId="{8CE5AF46-BD61-459A-A36F-AEACAAAB88CA}" sibTransId="{1F3296A7-C2EB-43C3-80A5-DDD6DAD68D08}"/>
    <dgm:cxn modelId="{FE010318-7695-4763-BA4A-51AB4F19BBD8}" srcId="{CB9EA3C0-32A4-46CD-8184-476B5ADE5981}" destId="{3F2C2430-81F0-4F98-AA9E-B3D40BE0257D}" srcOrd="2" destOrd="0" parTransId="{220DCA87-D30D-4369-95F9-A3BC7450190E}" sibTransId="{4BC50A0C-DC42-4A31-94F2-101F1CDD7C0C}"/>
    <dgm:cxn modelId="{EEBA705B-9024-452A-9BE7-01B265247378}" type="presOf" srcId="{7F7A3BF4-52DD-42FE-B60A-3F0815F76DEF}" destId="{B223D15A-F812-4965-9F97-E1A7FA96FC9F}" srcOrd="0" destOrd="0" presId="urn:microsoft.com/office/officeart/2005/8/layout/hList6"/>
    <dgm:cxn modelId="{48ACA05C-139B-47B0-9851-60B6D7DA817E}" srcId="{7F7A3BF4-52DD-42FE-B60A-3F0815F76DEF}" destId="{3D9414A3-867A-4854-9CC2-966F32F51C23}" srcOrd="3" destOrd="0" parTransId="{C1C98B76-DD5C-4634-8ADB-7E4729779DD4}" sibTransId="{07490A6B-7D7F-413F-A82E-DCEFF902EDEB}"/>
    <dgm:cxn modelId="{C07C435D-3C8C-4011-A592-D48A389F1E67}" type="presOf" srcId="{E9F14D7D-CE1B-4808-8FF4-BA7548F9D25C}" destId="{1B55CB27-85BD-41B4-9396-6F904ACEC6E2}" srcOrd="0" destOrd="0" presId="urn:microsoft.com/office/officeart/2005/8/layout/hList6"/>
    <dgm:cxn modelId="{70CDF15F-E23E-469E-B4CD-54FE5450FC7A}" type="presOf" srcId="{A61959B0-08B4-4C6E-86F4-74188DCDFBC5}" destId="{B223D15A-F812-4965-9F97-E1A7FA96FC9F}" srcOrd="0" destOrd="1" presId="urn:microsoft.com/office/officeart/2005/8/layout/hList6"/>
    <dgm:cxn modelId="{FAED6741-A9FF-45E9-9910-73DE3C65AC02}" srcId="{7F7A3BF4-52DD-42FE-B60A-3F0815F76DEF}" destId="{C2C5B7A7-A9A3-4DC0-BB7C-82B12F1826C1}" srcOrd="4" destOrd="0" parTransId="{C43563CD-C8BE-436A-A271-DF959DF2A486}" sibTransId="{63BC291D-1E2C-457D-9375-45727D40C65E}"/>
    <dgm:cxn modelId="{8DC1E943-E561-495C-BB22-99E7520A27AB}" type="presOf" srcId="{C2C5B7A7-A9A3-4DC0-BB7C-82B12F1826C1}" destId="{B223D15A-F812-4965-9F97-E1A7FA96FC9F}" srcOrd="0" destOrd="5" presId="urn:microsoft.com/office/officeart/2005/8/layout/hList6"/>
    <dgm:cxn modelId="{DDBC064A-46FE-495F-9D95-BD2B6C2E35DF}" type="presOf" srcId="{5847D076-607E-4174-8653-21A9F372FD02}" destId="{B223D15A-F812-4965-9F97-E1A7FA96FC9F}" srcOrd="0" destOrd="3" presId="urn:microsoft.com/office/officeart/2005/8/layout/hList6"/>
    <dgm:cxn modelId="{2AD84C6C-C7B3-496C-A7F9-A211BE9A7C58}" type="presOf" srcId="{3F2C2430-81F0-4F98-AA9E-B3D40BE0257D}" destId="{D3DD1324-D837-4692-9F96-373E9D54CD66}" srcOrd="0" destOrd="3" presId="urn:microsoft.com/office/officeart/2005/8/layout/hList6"/>
    <dgm:cxn modelId="{C1229554-EA45-406B-B3DC-EE5BFD8ED78F}" type="presOf" srcId="{EA6BF70E-82C2-4FB0-8887-3B078095AF0C}" destId="{D3DD1324-D837-4692-9F96-373E9D54CD66}" srcOrd="0" destOrd="2" presId="urn:microsoft.com/office/officeart/2005/8/layout/hList6"/>
    <dgm:cxn modelId="{1748CE76-35A0-47FC-B0FD-85F27E950BC5}" srcId="{CB9EA3C0-32A4-46CD-8184-476B5ADE5981}" destId="{F87E5064-B79B-4390-B0F8-3198CCB72D21}" srcOrd="0" destOrd="0" parTransId="{BB5D774C-597E-4DFA-8777-4C9E9B9FA41D}" sibTransId="{A3212B67-F735-40C8-AD57-B2FB7C6908CA}"/>
    <dgm:cxn modelId="{56A09F7E-C985-4688-9FE9-0C9C6D36E827}" type="presOf" srcId="{F87E5064-B79B-4390-B0F8-3198CCB72D21}" destId="{D3DD1324-D837-4692-9F96-373E9D54CD66}" srcOrd="0" destOrd="1" presId="urn:microsoft.com/office/officeart/2005/8/layout/hList6"/>
    <dgm:cxn modelId="{1DDC757F-C69B-4E0C-8013-8F60AAB34EF7}" srcId="{7F7A3BF4-52DD-42FE-B60A-3F0815F76DEF}" destId="{5D74D101-EEB3-466A-93BC-9B52799674F0}" srcOrd="1" destOrd="0" parTransId="{54E8781A-0649-4A05-A44F-B6B340DA5371}" sibTransId="{8F76E1B4-4C96-42A7-AB82-7891A41CDE87}"/>
    <dgm:cxn modelId="{071321A6-AE0F-4DB0-83A4-A44BACD17C44}" type="presOf" srcId="{5D74D101-EEB3-466A-93BC-9B52799674F0}" destId="{B223D15A-F812-4965-9F97-E1A7FA96FC9F}" srcOrd="0" destOrd="2" presId="urn:microsoft.com/office/officeart/2005/8/layout/hList6"/>
    <dgm:cxn modelId="{DEEFDBB9-410C-4830-8C76-2FB3B86B9ABF}" type="presOf" srcId="{3D9414A3-867A-4854-9CC2-966F32F51C23}" destId="{B223D15A-F812-4965-9F97-E1A7FA96FC9F}" srcOrd="0" destOrd="4" presId="urn:microsoft.com/office/officeart/2005/8/layout/hList6"/>
    <dgm:cxn modelId="{A9353DD3-9DF6-4047-BFCE-5386B37CD10D}" srcId="{E9F14D7D-CE1B-4808-8FF4-BA7548F9D25C}" destId="{CB9EA3C0-32A4-46CD-8184-476B5ADE5981}" srcOrd="1" destOrd="0" parTransId="{2F6C9454-6049-4B64-B6BE-9E3F8CDEFB6C}" sibTransId="{8A3645CA-6003-4487-8153-B330719AC9E0}"/>
    <dgm:cxn modelId="{52EC26E1-A166-4051-A7E9-3E12389D969D}" srcId="{7F7A3BF4-52DD-42FE-B60A-3F0815F76DEF}" destId="{A61959B0-08B4-4C6E-86F4-74188DCDFBC5}" srcOrd="0" destOrd="0" parTransId="{5B9F28B9-8D67-4DBF-A66F-9ABB848049DB}" sibTransId="{AA4427BF-EC91-4B59-94B2-A8BAB16AF1A0}"/>
    <dgm:cxn modelId="{46AFD7FA-5FC2-4A8D-90B7-BC4F9142AFBC}" type="presOf" srcId="{CB9EA3C0-32A4-46CD-8184-476B5ADE5981}" destId="{D3DD1324-D837-4692-9F96-373E9D54CD66}" srcOrd="0" destOrd="0" presId="urn:microsoft.com/office/officeart/2005/8/layout/hList6"/>
    <dgm:cxn modelId="{4CD264B8-70E2-48B4-AD96-AA7E5CB05AC8}" type="presParOf" srcId="{1B55CB27-85BD-41B4-9396-6F904ACEC6E2}" destId="{B223D15A-F812-4965-9F97-E1A7FA96FC9F}" srcOrd="0" destOrd="0" presId="urn:microsoft.com/office/officeart/2005/8/layout/hList6"/>
    <dgm:cxn modelId="{F246BEA4-A6D4-4AFF-858C-E953D57C688F}" type="presParOf" srcId="{1B55CB27-85BD-41B4-9396-6F904ACEC6E2}" destId="{643BBA04-1FEF-4F54-B4D6-0595E2FBA8FF}" srcOrd="1" destOrd="0" presId="urn:microsoft.com/office/officeart/2005/8/layout/hList6"/>
    <dgm:cxn modelId="{F660E7CD-0244-4D3E-B647-DE7259B31730}" type="presParOf" srcId="{1B55CB27-85BD-41B4-9396-6F904ACEC6E2}" destId="{D3DD1324-D837-4692-9F96-373E9D54CD66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1FCAEE1-C015-401D-A305-3083B3030F1D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A51C541-65CD-46E4-9A6F-23BB983C2A9D}">
      <dgm:prSet phldrT="[Texte]" custT="1"/>
      <dgm:spPr/>
      <dgm:t>
        <a:bodyPr/>
        <a:lstStyle/>
        <a:p>
          <a:r>
            <a:rPr lang="fr-FR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PCPE 17</a:t>
          </a:r>
        </a:p>
      </dgm:t>
    </dgm:pt>
    <dgm:pt modelId="{8A0E6BB9-5D01-40A6-A648-DD123CC5CA55}" type="parTrans" cxnId="{2B72AC05-AFA8-45C7-9354-1E8ADE896494}">
      <dgm:prSet/>
      <dgm:spPr/>
      <dgm:t>
        <a:bodyPr/>
        <a:lstStyle/>
        <a:p>
          <a:endParaRPr lang="fr-FR"/>
        </a:p>
      </dgm:t>
    </dgm:pt>
    <dgm:pt modelId="{2E466E32-415E-4E61-90AA-D0C45944D53D}" type="sibTrans" cxnId="{2B72AC05-AFA8-45C7-9354-1E8ADE896494}">
      <dgm:prSet/>
      <dgm:spPr/>
      <dgm:t>
        <a:bodyPr/>
        <a:lstStyle/>
        <a:p>
          <a:endParaRPr lang="fr-FR"/>
        </a:p>
      </dgm:t>
    </dgm:pt>
    <dgm:pt modelId="{BB84B2BC-64E7-42D4-AF4B-DA8BA7E8B37A}">
      <dgm:prSet phldrT="[Texte]"/>
      <dgm:spPr/>
      <dgm:t>
        <a:bodyPr/>
        <a:lstStyle/>
        <a:p>
          <a:r>
            <a:rPr lang="fr-FR" dirty="0"/>
            <a:t>Prise en charge financières des interventions libérales via un conventionnement les 6 premiers mois le temps de solvabiliser les familles via des financements sollicités à la MDPH</a:t>
          </a:r>
        </a:p>
      </dgm:t>
    </dgm:pt>
    <dgm:pt modelId="{8DF661F5-8D4C-4510-938F-88CE4723CE80}" type="parTrans" cxnId="{A3413F91-2DC6-496F-A9B7-F97044B0CFA3}">
      <dgm:prSet/>
      <dgm:spPr/>
      <dgm:t>
        <a:bodyPr/>
        <a:lstStyle/>
        <a:p>
          <a:endParaRPr lang="fr-FR"/>
        </a:p>
      </dgm:t>
    </dgm:pt>
    <dgm:pt modelId="{EF21450C-C2EF-44DD-9158-F7FA38E6BF86}" type="sibTrans" cxnId="{A3413F91-2DC6-496F-A9B7-F97044B0CFA3}">
      <dgm:prSet/>
      <dgm:spPr/>
      <dgm:t>
        <a:bodyPr/>
        <a:lstStyle/>
        <a:p>
          <a:endParaRPr lang="fr-FR"/>
        </a:p>
      </dgm:t>
    </dgm:pt>
    <dgm:pt modelId="{65780490-D978-4245-BFE3-FE3A5ED9EC20}">
      <dgm:prSet phldrT="[Texte]"/>
      <dgm:spPr/>
      <dgm:t>
        <a:bodyPr/>
        <a:lstStyle/>
        <a:p>
          <a:r>
            <a:rPr lang="fr-FR" dirty="0"/>
            <a:t>Prestations financées :</a:t>
          </a:r>
        </a:p>
        <a:p>
          <a:r>
            <a:rPr lang="fr-FR" dirty="0"/>
            <a:t>Interventions éducatives, guidance parentale, soins paramédicaux, soutien aux aidants</a:t>
          </a:r>
        </a:p>
      </dgm:t>
    </dgm:pt>
    <dgm:pt modelId="{991C0302-E291-4C62-9EE8-7A9B444EEA14}" type="sibTrans" cxnId="{226C9BD6-768A-4328-A68F-3012AEBCBEC1}">
      <dgm:prSet/>
      <dgm:spPr/>
      <dgm:t>
        <a:bodyPr/>
        <a:lstStyle/>
        <a:p>
          <a:endParaRPr lang="fr-FR"/>
        </a:p>
      </dgm:t>
    </dgm:pt>
    <dgm:pt modelId="{E0176DFD-043E-409C-B794-E5ED523E051F}" type="parTrans" cxnId="{226C9BD6-768A-4328-A68F-3012AEBCBEC1}">
      <dgm:prSet/>
      <dgm:spPr/>
      <dgm:t>
        <a:bodyPr/>
        <a:lstStyle/>
        <a:p>
          <a:endParaRPr lang="fr-FR"/>
        </a:p>
      </dgm:t>
    </dgm:pt>
    <dgm:pt modelId="{21CC593D-D048-42AD-904B-0BF11D03A5CC}">
      <dgm:prSet phldrT="[Texte]" custT="1"/>
      <dgm:spPr/>
      <dgm:t>
        <a:bodyPr/>
        <a:lstStyle/>
        <a:p>
          <a:r>
            <a: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PCPE Trait d’Union</a:t>
          </a:r>
        </a:p>
      </dgm:t>
    </dgm:pt>
    <dgm:pt modelId="{34064174-4EFB-4F92-90A9-5FAB6B659026}" type="sibTrans" cxnId="{9FF5C584-A462-47F9-B8F9-8EFF8C6F7622}">
      <dgm:prSet/>
      <dgm:spPr/>
      <dgm:t>
        <a:bodyPr/>
        <a:lstStyle/>
        <a:p>
          <a:endParaRPr lang="fr-FR"/>
        </a:p>
      </dgm:t>
    </dgm:pt>
    <dgm:pt modelId="{7FBAB397-FF3C-42EE-86C4-ADCCB8D2D907}" type="parTrans" cxnId="{9FF5C584-A462-47F9-B8F9-8EFF8C6F7622}">
      <dgm:prSet/>
      <dgm:spPr/>
      <dgm:t>
        <a:bodyPr/>
        <a:lstStyle/>
        <a:p>
          <a:endParaRPr lang="fr-FR"/>
        </a:p>
      </dgm:t>
    </dgm:pt>
    <dgm:pt modelId="{74AB9B47-43D9-4338-8754-E2F730C0F368}">
      <dgm:prSet phldrT="[Texte]" custT="1"/>
      <dgm:spPr/>
      <dgm:t>
        <a:bodyPr/>
        <a:lstStyle/>
        <a:p>
          <a:r>
            <a:rPr lang="fr-FR" sz="1400" dirty="0"/>
            <a:t>Guidance et soutien parental</a:t>
          </a:r>
        </a:p>
      </dgm:t>
    </dgm:pt>
    <dgm:pt modelId="{92ECAB0C-26FF-44E2-92CE-C94AA50C2031}" type="sibTrans" cxnId="{AED90AB7-3872-4203-9DC0-3984BADB53F7}">
      <dgm:prSet/>
      <dgm:spPr/>
      <dgm:t>
        <a:bodyPr/>
        <a:lstStyle/>
        <a:p>
          <a:endParaRPr lang="fr-FR"/>
        </a:p>
      </dgm:t>
    </dgm:pt>
    <dgm:pt modelId="{91B2D1B2-3BDF-4D71-B0DD-06EF0ABEC55A}" type="parTrans" cxnId="{AED90AB7-3872-4203-9DC0-3984BADB53F7}">
      <dgm:prSet/>
      <dgm:spPr/>
      <dgm:t>
        <a:bodyPr/>
        <a:lstStyle/>
        <a:p>
          <a:endParaRPr lang="fr-FR"/>
        </a:p>
      </dgm:t>
    </dgm:pt>
    <dgm:pt modelId="{D0BB4F53-2196-4736-8B48-BDDC4555D315}">
      <dgm:prSet phldrT="[Texte]" custT="1"/>
      <dgm:spPr/>
      <dgm:t>
        <a:bodyPr/>
        <a:lstStyle/>
        <a:p>
          <a:r>
            <a:rPr lang="fr-FR" sz="1400" dirty="0"/>
            <a:t>Evaluation des compétences, ressources et besoins de l’enfant/adolescent et de sa famille</a:t>
          </a:r>
        </a:p>
      </dgm:t>
    </dgm:pt>
    <dgm:pt modelId="{AB5A032B-59F7-4E1D-9CF0-A86305EA8672}" type="sibTrans" cxnId="{8238D5CB-C46F-4F46-BFA3-D0B972E195F9}">
      <dgm:prSet/>
      <dgm:spPr/>
      <dgm:t>
        <a:bodyPr/>
        <a:lstStyle/>
        <a:p>
          <a:endParaRPr lang="fr-FR"/>
        </a:p>
      </dgm:t>
    </dgm:pt>
    <dgm:pt modelId="{B3C048FE-0F54-466B-8335-07AADCE00881}" type="parTrans" cxnId="{8238D5CB-C46F-4F46-BFA3-D0B972E195F9}">
      <dgm:prSet/>
      <dgm:spPr/>
      <dgm:t>
        <a:bodyPr/>
        <a:lstStyle/>
        <a:p>
          <a:endParaRPr lang="fr-FR"/>
        </a:p>
      </dgm:t>
    </dgm:pt>
    <dgm:pt modelId="{73A3FC7A-EFCF-4A09-8598-BD14A1AFEA16}">
      <dgm:prSet phldrT="[Texte]" custT="1"/>
      <dgm:spPr/>
      <dgm:t>
        <a:bodyPr/>
        <a:lstStyle/>
        <a:p>
          <a:r>
            <a:rPr lang="fr-FR" sz="1400" dirty="0"/>
            <a:t>Coordination des accompagnements et des interventions</a:t>
          </a:r>
        </a:p>
      </dgm:t>
    </dgm:pt>
    <dgm:pt modelId="{D7522149-9765-472B-928C-0E210D148DD7}" type="parTrans" cxnId="{7E9AD79C-2232-4A99-92F9-695961B4E17E}">
      <dgm:prSet/>
      <dgm:spPr/>
      <dgm:t>
        <a:bodyPr/>
        <a:lstStyle/>
        <a:p>
          <a:endParaRPr lang="fr-FR"/>
        </a:p>
      </dgm:t>
    </dgm:pt>
    <dgm:pt modelId="{E67D03BD-0504-418A-B800-08451458E3ED}" type="sibTrans" cxnId="{7E9AD79C-2232-4A99-92F9-695961B4E17E}">
      <dgm:prSet/>
      <dgm:spPr/>
      <dgm:t>
        <a:bodyPr/>
        <a:lstStyle/>
        <a:p>
          <a:endParaRPr lang="fr-FR"/>
        </a:p>
      </dgm:t>
    </dgm:pt>
    <dgm:pt modelId="{A7B0464E-469A-4FD3-B640-351A6B0BDA57}">
      <dgm:prSet custT="1"/>
      <dgm:spPr/>
      <dgm:t>
        <a:bodyPr/>
        <a:lstStyle/>
        <a:p>
          <a:r>
            <a:rPr lang="fr-FR" sz="1400" dirty="0"/>
            <a:t>Co-construction et soutien dans leur accompagnement</a:t>
          </a:r>
        </a:p>
      </dgm:t>
    </dgm:pt>
    <dgm:pt modelId="{36125A21-06DE-4763-81EE-092D1BA4E2CC}" type="parTrans" cxnId="{1E800E8F-EDF6-4471-8449-F6DB26C06B11}">
      <dgm:prSet/>
      <dgm:spPr/>
      <dgm:t>
        <a:bodyPr/>
        <a:lstStyle/>
        <a:p>
          <a:endParaRPr lang="fr-FR"/>
        </a:p>
      </dgm:t>
    </dgm:pt>
    <dgm:pt modelId="{A726F881-538B-4284-A1A1-C7D7D44E8BDA}" type="sibTrans" cxnId="{1E800E8F-EDF6-4471-8449-F6DB26C06B11}">
      <dgm:prSet/>
      <dgm:spPr/>
      <dgm:t>
        <a:bodyPr/>
        <a:lstStyle/>
        <a:p>
          <a:endParaRPr lang="fr-FR"/>
        </a:p>
      </dgm:t>
    </dgm:pt>
    <dgm:pt modelId="{C73EF93F-D9F1-438B-838F-4D7971EA9FBF}">
      <dgm:prSet phldrT="[Texte]" custT="1"/>
      <dgm:spPr/>
      <dgm:t>
        <a:bodyPr/>
        <a:lstStyle/>
        <a:p>
          <a:r>
            <a:rPr lang="fr-FR" sz="1400" dirty="0"/>
            <a:t>Guidance professionnelle</a:t>
          </a:r>
        </a:p>
      </dgm:t>
    </dgm:pt>
    <dgm:pt modelId="{D13D3886-3206-4861-89F8-181CDC90DD88}" type="parTrans" cxnId="{DF8EF2B8-43AF-4F29-90F2-7BC4502E92D7}">
      <dgm:prSet/>
      <dgm:spPr/>
      <dgm:t>
        <a:bodyPr/>
        <a:lstStyle/>
        <a:p>
          <a:endParaRPr lang="fr-FR"/>
        </a:p>
      </dgm:t>
    </dgm:pt>
    <dgm:pt modelId="{0FDFC248-044A-4EC1-A68C-D5DE7DFBFC07}" type="sibTrans" cxnId="{DF8EF2B8-43AF-4F29-90F2-7BC4502E92D7}">
      <dgm:prSet/>
      <dgm:spPr/>
      <dgm:t>
        <a:bodyPr/>
        <a:lstStyle/>
        <a:p>
          <a:endParaRPr lang="fr-FR"/>
        </a:p>
      </dgm:t>
    </dgm:pt>
    <dgm:pt modelId="{844DAF12-4F1A-4D16-9A35-615C647C89C1}">
      <dgm:prSet phldrT="[Texte]"/>
      <dgm:spPr/>
      <dgm:t>
        <a:bodyPr/>
        <a:lstStyle/>
        <a:p>
          <a:r>
            <a:rPr lang="fr-FR" dirty="0"/>
            <a:t>Coordination des accompagnements et des interventions</a:t>
          </a:r>
        </a:p>
      </dgm:t>
    </dgm:pt>
    <dgm:pt modelId="{4AE4089D-6A44-477F-93B7-9E328E08373C}" type="parTrans" cxnId="{9FA574BC-FA16-4F20-A63D-714EBCA52C6D}">
      <dgm:prSet/>
      <dgm:spPr/>
      <dgm:t>
        <a:bodyPr/>
        <a:lstStyle/>
        <a:p>
          <a:endParaRPr lang="fr-FR"/>
        </a:p>
      </dgm:t>
    </dgm:pt>
    <dgm:pt modelId="{A1B31129-FF27-4FDA-854C-A1B56D82A1C3}" type="sibTrans" cxnId="{9FA574BC-FA16-4F20-A63D-714EBCA52C6D}">
      <dgm:prSet/>
      <dgm:spPr/>
      <dgm:t>
        <a:bodyPr/>
        <a:lstStyle/>
        <a:p>
          <a:endParaRPr lang="fr-FR"/>
        </a:p>
      </dgm:t>
    </dgm:pt>
    <dgm:pt modelId="{41B93332-FFC9-4AAE-9ADB-FA6B43B59BAD}" type="pres">
      <dgm:prSet presAssocID="{A1FCAEE1-C015-401D-A305-3083B3030F1D}" presName="theList" presStyleCnt="0">
        <dgm:presLayoutVars>
          <dgm:dir/>
          <dgm:animLvl val="lvl"/>
          <dgm:resizeHandles val="exact"/>
        </dgm:presLayoutVars>
      </dgm:prSet>
      <dgm:spPr/>
    </dgm:pt>
    <dgm:pt modelId="{CC15C99D-508A-41DD-8B39-B390ADC7F469}" type="pres">
      <dgm:prSet presAssocID="{AA51C541-65CD-46E4-9A6F-23BB983C2A9D}" presName="compNode" presStyleCnt="0"/>
      <dgm:spPr/>
    </dgm:pt>
    <dgm:pt modelId="{D3396A9D-A120-4048-86E3-95E4070652E4}" type="pres">
      <dgm:prSet presAssocID="{AA51C541-65CD-46E4-9A6F-23BB983C2A9D}" presName="aNode" presStyleLbl="bgShp" presStyleIdx="0" presStyleCnt="2"/>
      <dgm:spPr/>
    </dgm:pt>
    <dgm:pt modelId="{DE063EDE-65BA-45E6-B196-EAADC349BC91}" type="pres">
      <dgm:prSet presAssocID="{AA51C541-65CD-46E4-9A6F-23BB983C2A9D}" presName="textNode" presStyleLbl="bgShp" presStyleIdx="0" presStyleCnt="2"/>
      <dgm:spPr/>
    </dgm:pt>
    <dgm:pt modelId="{C938AE0E-0D26-4A0E-87A8-99103D32F6AD}" type="pres">
      <dgm:prSet presAssocID="{AA51C541-65CD-46E4-9A6F-23BB983C2A9D}" presName="compChildNode" presStyleCnt="0"/>
      <dgm:spPr/>
    </dgm:pt>
    <dgm:pt modelId="{1651A5C7-5D15-45C5-A883-BE1EE1F503A3}" type="pres">
      <dgm:prSet presAssocID="{AA51C541-65CD-46E4-9A6F-23BB983C2A9D}" presName="theInnerList" presStyleCnt="0"/>
      <dgm:spPr/>
    </dgm:pt>
    <dgm:pt modelId="{F7943C66-BEAD-4BA4-98A0-8AC491EEE295}" type="pres">
      <dgm:prSet presAssocID="{BB84B2BC-64E7-42D4-AF4B-DA8BA7E8B37A}" presName="childNode" presStyleLbl="node1" presStyleIdx="0" presStyleCnt="8" custLinFactY="-8930" custLinFactNeighborX="-481" custLinFactNeighborY="-100000">
        <dgm:presLayoutVars>
          <dgm:bulletEnabled val="1"/>
        </dgm:presLayoutVars>
      </dgm:prSet>
      <dgm:spPr/>
    </dgm:pt>
    <dgm:pt modelId="{E97E797F-EAE4-4631-8FDD-C6AD3B9F2FA3}" type="pres">
      <dgm:prSet presAssocID="{BB84B2BC-64E7-42D4-AF4B-DA8BA7E8B37A}" presName="aSpace2" presStyleCnt="0"/>
      <dgm:spPr/>
    </dgm:pt>
    <dgm:pt modelId="{CD2522E8-8D58-44A1-93A0-40970A343A95}" type="pres">
      <dgm:prSet presAssocID="{65780490-D978-4245-BFE3-FE3A5ED9EC20}" presName="childNode" presStyleLbl="node1" presStyleIdx="1" presStyleCnt="8" custLinFactY="-15789" custLinFactNeighborX="0" custLinFactNeighborY="-100000">
        <dgm:presLayoutVars>
          <dgm:bulletEnabled val="1"/>
        </dgm:presLayoutVars>
      </dgm:prSet>
      <dgm:spPr/>
    </dgm:pt>
    <dgm:pt modelId="{7607D540-4620-44FA-AFC2-CC332F4A5D54}" type="pres">
      <dgm:prSet presAssocID="{65780490-D978-4245-BFE3-FE3A5ED9EC20}" presName="aSpace2" presStyleCnt="0"/>
      <dgm:spPr/>
    </dgm:pt>
    <dgm:pt modelId="{86A70737-9402-449B-8A53-65D710EDDC68}" type="pres">
      <dgm:prSet presAssocID="{844DAF12-4F1A-4D16-9A35-615C647C89C1}" presName="childNode" presStyleLbl="node1" presStyleIdx="2" presStyleCnt="8" custScaleY="50809" custLinFactY="-23037" custLinFactNeighborX="240" custLinFactNeighborY="-100000">
        <dgm:presLayoutVars>
          <dgm:bulletEnabled val="1"/>
        </dgm:presLayoutVars>
      </dgm:prSet>
      <dgm:spPr/>
    </dgm:pt>
    <dgm:pt modelId="{1FECD794-772B-4F6E-8265-491392A1C486}" type="pres">
      <dgm:prSet presAssocID="{AA51C541-65CD-46E4-9A6F-23BB983C2A9D}" presName="aSpace" presStyleCnt="0"/>
      <dgm:spPr/>
    </dgm:pt>
    <dgm:pt modelId="{B5EB917B-B646-4AA8-B9CA-A57BAA64F08B}" type="pres">
      <dgm:prSet presAssocID="{21CC593D-D048-42AD-904B-0BF11D03A5CC}" presName="compNode" presStyleCnt="0"/>
      <dgm:spPr/>
    </dgm:pt>
    <dgm:pt modelId="{693EC30D-56F5-4AE6-BD27-E5EA54B9295E}" type="pres">
      <dgm:prSet presAssocID="{21CC593D-D048-42AD-904B-0BF11D03A5CC}" presName="aNode" presStyleLbl="bgShp" presStyleIdx="1" presStyleCnt="2"/>
      <dgm:spPr/>
    </dgm:pt>
    <dgm:pt modelId="{65221E54-75F3-46D8-A382-D535B1A4BBF8}" type="pres">
      <dgm:prSet presAssocID="{21CC593D-D048-42AD-904B-0BF11D03A5CC}" presName="textNode" presStyleLbl="bgShp" presStyleIdx="1" presStyleCnt="2"/>
      <dgm:spPr/>
    </dgm:pt>
    <dgm:pt modelId="{22881415-D64C-400C-9D5D-76397D1B1AB3}" type="pres">
      <dgm:prSet presAssocID="{21CC593D-D048-42AD-904B-0BF11D03A5CC}" presName="compChildNode" presStyleCnt="0"/>
      <dgm:spPr/>
    </dgm:pt>
    <dgm:pt modelId="{3E69AFB7-74FC-4C09-BFA3-37B6C8262A61}" type="pres">
      <dgm:prSet presAssocID="{21CC593D-D048-42AD-904B-0BF11D03A5CC}" presName="theInnerList" presStyleCnt="0"/>
      <dgm:spPr/>
    </dgm:pt>
    <dgm:pt modelId="{C1F9D4D2-7DBC-4E59-A011-930CAC6E031D}" type="pres">
      <dgm:prSet presAssocID="{D0BB4F53-2196-4736-8B48-BDDC4555D315}" presName="childNode" presStyleLbl="node1" presStyleIdx="3" presStyleCnt="8" custScaleX="99218" custScaleY="134928">
        <dgm:presLayoutVars>
          <dgm:bulletEnabled val="1"/>
        </dgm:presLayoutVars>
      </dgm:prSet>
      <dgm:spPr/>
    </dgm:pt>
    <dgm:pt modelId="{FAA731AE-1CF9-42B9-9279-5CF309FBFE1C}" type="pres">
      <dgm:prSet presAssocID="{D0BB4F53-2196-4736-8B48-BDDC4555D315}" presName="aSpace2" presStyleCnt="0"/>
      <dgm:spPr/>
    </dgm:pt>
    <dgm:pt modelId="{9EC01F82-BC52-440F-BBEC-148B3E409E60}" type="pres">
      <dgm:prSet presAssocID="{74AB9B47-43D9-4338-8754-E2F730C0F368}" presName="childNode" presStyleLbl="node1" presStyleIdx="4" presStyleCnt="8" custLinFactNeighborX="371" custLinFactNeighborY="10233">
        <dgm:presLayoutVars>
          <dgm:bulletEnabled val="1"/>
        </dgm:presLayoutVars>
      </dgm:prSet>
      <dgm:spPr/>
    </dgm:pt>
    <dgm:pt modelId="{66A562B1-E19C-45E8-B74D-924EB317FDA3}" type="pres">
      <dgm:prSet presAssocID="{74AB9B47-43D9-4338-8754-E2F730C0F368}" presName="aSpace2" presStyleCnt="0"/>
      <dgm:spPr/>
    </dgm:pt>
    <dgm:pt modelId="{D5877643-BC36-418A-B81F-39070777290C}" type="pres">
      <dgm:prSet presAssocID="{C73EF93F-D9F1-438B-838F-4D7971EA9FBF}" presName="childNode" presStyleLbl="node1" presStyleIdx="5" presStyleCnt="8">
        <dgm:presLayoutVars>
          <dgm:bulletEnabled val="1"/>
        </dgm:presLayoutVars>
      </dgm:prSet>
      <dgm:spPr/>
    </dgm:pt>
    <dgm:pt modelId="{6D2BB9BD-0815-49F9-89C8-8FEAEECF8948}" type="pres">
      <dgm:prSet presAssocID="{C73EF93F-D9F1-438B-838F-4D7971EA9FBF}" presName="aSpace2" presStyleCnt="0"/>
      <dgm:spPr/>
    </dgm:pt>
    <dgm:pt modelId="{CCEFA459-B60A-42A7-89A8-50B8ACCFCC7D}" type="pres">
      <dgm:prSet presAssocID="{73A3FC7A-EFCF-4A09-8598-BD14A1AFEA16}" presName="childNode" presStyleLbl="node1" presStyleIdx="6" presStyleCnt="8">
        <dgm:presLayoutVars>
          <dgm:bulletEnabled val="1"/>
        </dgm:presLayoutVars>
      </dgm:prSet>
      <dgm:spPr/>
    </dgm:pt>
    <dgm:pt modelId="{54150B32-5CF9-4FE7-AF4B-A44AFFE8844F}" type="pres">
      <dgm:prSet presAssocID="{73A3FC7A-EFCF-4A09-8598-BD14A1AFEA16}" presName="aSpace2" presStyleCnt="0"/>
      <dgm:spPr/>
    </dgm:pt>
    <dgm:pt modelId="{14B0EFD4-61DA-4E90-8AF8-F663BA47919F}" type="pres">
      <dgm:prSet presAssocID="{A7B0464E-469A-4FD3-B640-351A6B0BDA57}" presName="childNode" presStyleLbl="node1" presStyleIdx="7" presStyleCnt="8">
        <dgm:presLayoutVars>
          <dgm:bulletEnabled val="1"/>
        </dgm:presLayoutVars>
      </dgm:prSet>
      <dgm:spPr/>
    </dgm:pt>
  </dgm:ptLst>
  <dgm:cxnLst>
    <dgm:cxn modelId="{2B72AC05-AFA8-45C7-9354-1E8ADE896494}" srcId="{A1FCAEE1-C015-401D-A305-3083B3030F1D}" destId="{AA51C541-65CD-46E4-9A6F-23BB983C2A9D}" srcOrd="0" destOrd="0" parTransId="{8A0E6BB9-5D01-40A6-A648-DD123CC5CA55}" sibTransId="{2E466E32-415E-4E61-90AA-D0C45944D53D}"/>
    <dgm:cxn modelId="{A85FAD0D-5000-4F08-BF7E-6866B4E28091}" type="presOf" srcId="{73A3FC7A-EFCF-4A09-8598-BD14A1AFEA16}" destId="{CCEFA459-B60A-42A7-89A8-50B8ACCFCC7D}" srcOrd="0" destOrd="0" presId="urn:microsoft.com/office/officeart/2005/8/layout/lProcess2"/>
    <dgm:cxn modelId="{12743331-CBA3-476E-98AB-5DA106E828A1}" type="presOf" srcId="{21CC593D-D048-42AD-904B-0BF11D03A5CC}" destId="{693EC30D-56F5-4AE6-BD27-E5EA54B9295E}" srcOrd="0" destOrd="0" presId="urn:microsoft.com/office/officeart/2005/8/layout/lProcess2"/>
    <dgm:cxn modelId="{1C996939-D5AF-4942-B8CB-5BBCBFE9B58D}" type="presOf" srcId="{BB84B2BC-64E7-42D4-AF4B-DA8BA7E8B37A}" destId="{F7943C66-BEAD-4BA4-98A0-8AC491EEE295}" srcOrd="0" destOrd="0" presId="urn:microsoft.com/office/officeart/2005/8/layout/lProcess2"/>
    <dgm:cxn modelId="{ED906D6C-D442-4AE8-A8D5-C43FC8C269DF}" type="presOf" srcId="{A7B0464E-469A-4FD3-B640-351A6B0BDA57}" destId="{14B0EFD4-61DA-4E90-8AF8-F663BA47919F}" srcOrd="0" destOrd="0" presId="urn:microsoft.com/office/officeart/2005/8/layout/lProcess2"/>
    <dgm:cxn modelId="{5B8F6B58-ACCF-4FAB-9393-A4C4F2EAA76B}" type="presOf" srcId="{C73EF93F-D9F1-438B-838F-4D7971EA9FBF}" destId="{D5877643-BC36-418A-B81F-39070777290C}" srcOrd="0" destOrd="0" presId="urn:microsoft.com/office/officeart/2005/8/layout/lProcess2"/>
    <dgm:cxn modelId="{CCACD279-483F-4882-8065-D5FFC6007624}" type="presOf" srcId="{AA51C541-65CD-46E4-9A6F-23BB983C2A9D}" destId="{D3396A9D-A120-4048-86E3-95E4070652E4}" srcOrd="0" destOrd="0" presId="urn:microsoft.com/office/officeart/2005/8/layout/lProcess2"/>
    <dgm:cxn modelId="{F238437F-B77E-4D65-90D9-B6DBC967037A}" type="presOf" srcId="{AA51C541-65CD-46E4-9A6F-23BB983C2A9D}" destId="{DE063EDE-65BA-45E6-B196-EAADC349BC91}" srcOrd="1" destOrd="0" presId="urn:microsoft.com/office/officeart/2005/8/layout/lProcess2"/>
    <dgm:cxn modelId="{9FF5C584-A462-47F9-B8F9-8EFF8C6F7622}" srcId="{A1FCAEE1-C015-401D-A305-3083B3030F1D}" destId="{21CC593D-D048-42AD-904B-0BF11D03A5CC}" srcOrd="1" destOrd="0" parTransId="{7FBAB397-FF3C-42EE-86C4-ADCCB8D2D907}" sibTransId="{34064174-4EFB-4F92-90A9-5FAB6B659026}"/>
    <dgm:cxn modelId="{88CCE487-6400-401C-8D78-31F29CEF104E}" type="presOf" srcId="{21CC593D-D048-42AD-904B-0BF11D03A5CC}" destId="{65221E54-75F3-46D8-A382-D535B1A4BBF8}" srcOrd="1" destOrd="0" presId="urn:microsoft.com/office/officeart/2005/8/layout/lProcess2"/>
    <dgm:cxn modelId="{1E800E8F-EDF6-4471-8449-F6DB26C06B11}" srcId="{21CC593D-D048-42AD-904B-0BF11D03A5CC}" destId="{A7B0464E-469A-4FD3-B640-351A6B0BDA57}" srcOrd="4" destOrd="0" parTransId="{36125A21-06DE-4763-81EE-092D1BA4E2CC}" sibTransId="{A726F881-538B-4284-A1A1-C7D7D44E8BDA}"/>
    <dgm:cxn modelId="{A3413F91-2DC6-496F-A9B7-F97044B0CFA3}" srcId="{AA51C541-65CD-46E4-9A6F-23BB983C2A9D}" destId="{BB84B2BC-64E7-42D4-AF4B-DA8BA7E8B37A}" srcOrd="0" destOrd="0" parTransId="{8DF661F5-8D4C-4510-938F-88CE4723CE80}" sibTransId="{EF21450C-C2EF-44DD-9158-F7FA38E6BF86}"/>
    <dgm:cxn modelId="{0E00569C-BEB6-4593-B0E2-5E4C0C913BF2}" type="presOf" srcId="{74AB9B47-43D9-4338-8754-E2F730C0F368}" destId="{9EC01F82-BC52-440F-BBEC-148B3E409E60}" srcOrd="0" destOrd="0" presId="urn:microsoft.com/office/officeart/2005/8/layout/lProcess2"/>
    <dgm:cxn modelId="{7E9AD79C-2232-4A99-92F9-695961B4E17E}" srcId="{21CC593D-D048-42AD-904B-0BF11D03A5CC}" destId="{73A3FC7A-EFCF-4A09-8598-BD14A1AFEA16}" srcOrd="3" destOrd="0" parTransId="{D7522149-9765-472B-928C-0E210D148DD7}" sibTransId="{E67D03BD-0504-418A-B800-08451458E3ED}"/>
    <dgm:cxn modelId="{AED90AB7-3872-4203-9DC0-3984BADB53F7}" srcId="{21CC593D-D048-42AD-904B-0BF11D03A5CC}" destId="{74AB9B47-43D9-4338-8754-E2F730C0F368}" srcOrd="1" destOrd="0" parTransId="{91B2D1B2-3BDF-4D71-B0DD-06EF0ABEC55A}" sibTransId="{92ECAB0C-26FF-44E2-92CE-C94AA50C2031}"/>
    <dgm:cxn modelId="{DF8EF2B8-43AF-4F29-90F2-7BC4502E92D7}" srcId="{21CC593D-D048-42AD-904B-0BF11D03A5CC}" destId="{C73EF93F-D9F1-438B-838F-4D7971EA9FBF}" srcOrd="2" destOrd="0" parTransId="{D13D3886-3206-4861-89F8-181CDC90DD88}" sibTransId="{0FDFC248-044A-4EC1-A68C-D5DE7DFBFC07}"/>
    <dgm:cxn modelId="{9FA574BC-FA16-4F20-A63D-714EBCA52C6D}" srcId="{AA51C541-65CD-46E4-9A6F-23BB983C2A9D}" destId="{844DAF12-4F1A-4D16-9A35-615C647C89C1}" srcOrd="2" destOrd="0" parTransId="{4AE4089D-6A44-477F-93B7-9E328E08373C}" sibTransId="{A1B31129-FF27-4FDA-854C-A1B56D82A1C3}"/>
    <dgm:cxn modelId="{6CFC0EC1-DE58-4052-A5C5-D4AD07301E44}" type="presOf" srcId="{65780490-D978-4245-BFE3-FE3A5ED9EC20}" destId="{CD2522E8-8D58-44A1-93A0-40970A343A95}" srcOrd="0" destOrd="0" presId="urn:microsoft.com/office/officeart/2005/8/layout/lProcess2"/>
    <dgm:cxn modelId="{8238D5CB-C46F-4F46-BFA3-D0B972E195F9}" srcId="{21CC593D-D048-42AD-904B-0BF11D03A5CC}" destId="{D0BB4F53-2196-4736-8B48-BDDC4555D315}" srcOrd="0" destOrd="0" parTransId="{B3C048FE-0F54-466B-8335-07AADCE00881}" sibTransId="{AB5A032B-59F7-4E1D-9CF0-A86305EA8672}"/>
    <dgm:cxn modelId="{226C9BD6-768A-4328-A68F-3012AEBCBEC1}" srcId="{AA51C541-65CD-46E4-9A6F-23BB983C2A9D}" destId="{65780490-D978-4245-BFE3-FE3A5ED9EC20}" srcOrd="1" destOrd="0" parTransId="{E0176DFD-043E-409C-B794-E5ED523E051F}" sibTransId="{991C0302-E291-4C62-9EE8-7A9B444EEA14}"/>
    <dgm:cxn modelId="{015D2AD7-5458-4B2C-BEA5-C6C68DC606D1}" type="presOf" srcId="{D0BB4F53-2196-4736-8B48-BDDC4555D315}" destId="{C1F9D4D2-7DBC-4E59-A011-930CAC6E031D}" srcOrd="0" destOrd="0" presId="urn:microsoft.com/office/officeart/2005/8/layout/lProcess2"/>
    <dgm:cxn modelId="{187235E3-768B-4007-B152-9F949F8786A2}" type="presOf" srcId="{844DAF12-4F1A-4D16-9A35-615C647C89C1}" destId="{86A70737-9402-449B-8A53-65D710EDDC68}" srcOrd="0" destOrd="0" presId="urn:microsoft.com/office/officeart/2005/8/layout/lProcess2"/>
    <dgm:cxn modelId="{44E399F4-7259-466C-B9C6-5AE2A73F0B8D}" type="presOf" srcId="{A1FCAEE1-C015-401D-A305-3083B3030F1D}" destId="{41B93332-FFC9-4AAE-9ADB-FA6B43B59BAD}" srcOrd="0" destOrd="0" presId="urn:microsoft.com/office/officeart/2005/8/layout/lProcess2"/>
    <dgm:cxn modelId="{525A4010-98E6-4A6C-AA60-236A7AC6A82F}" type="presParOf" srcId="{41B93332-FFC9-4AAE-9ADB-FA6B43B59BAD}" destId="{CC15C99D-508A-41DD-8B39-B390ADC7F469}" srcOrd="0" destOrd="0" presId="urn:microsoft.com/office/officeart/2005/8/layout/lProcess2"/>
    <dgm:cxn modelId="{22F5A574-E719-460B-97BF-ACF5A3C5D78C}" type="presParOf" srcId="{CC15C99D-508A-41DD-8B39-B390ADC7F469}" destId="{D3396A9D-A120-4048-86E3-95E4070652E4}" srcOrd="0" destOrd="0" presId="urn:microsoft.com/office/officeart/2005/8/layout/lProcess2"/>
    <dgm:cxn modelId="{B0397FF4-E763-41B7-8685-91E6404E7718}" type="presParOf" srcId="{CC15C99D-508A-41DD-8B39-B390ADC7F469}" destId="{DE063EDE-65BA-45E6-B196-EAADC349BC91}" srcOrd="1" destOrd="0" presId="urn:microsoft.com/office/officeart/2005/8/layout/lProcess2"/>
    <dgm:cxn modelId="{5510459D-B791-4C21-89CD-8CF85D100436}" type="presParOf" srcId="{CC15C99D-508A-41DD-8B39-B390ADC7F469}" destId="{C938AE0E-0D26-4A0E-87A8-99103D32F6AD}" srcOrd="2" destOrd="0" presId="urn:microsoft.com/office/officeart/2005/8/layout/lProcess2"/>
    <dgm:cxn modelId="{3CA966BD-3478-4ADC-A1F4-7B0956FCBBA3}" type="presParOf" srcId="{C938AE0E-0D26-4A0E-87A8-99103D32F6AD}" destId="{1651A5C7-5D15-45C5-A883-BE1EE1F503A3}" srcOrd="0" destOrd="0" presId="urn:microsoft.com/office/officeart/2005/8/layout/lProcess2"/>
    <dgm:cxn modelId="{A3797604-86F5-4F73-A5D7-4EA81F7F4E21}" type="presParOf" srcId="{1651A5C7-5D15-45C5-A883-BE1EE1F503A3}" destId="{F7943C66-BEAD-4BA4-98A0-8AC491EEE295}" srcOrd="0" destOrd="0" presId="urn:microsoft.com/office/officeart/2005/8/layout/lProcess2"/>
    <dgm:cxn modelId="{4D3BDDE7-A9A3-4CF2-A4C2-E3583D5A3E40}" type="presParOf" srcId="{1651A5C7-5D15-45C5-A883-BE1EE1F503A3}" destId="{E97E797F-EAE4-4631-8FDD-C6AD3B9F2FA3}" srcOrd="1" destOrd="0" presId="urn:microsoft.com/office/officeart/2005/8/layout/lProcess2"/>
    <dgm:cxn modelId="{EE1A53A5-E2CF-45C2-BDB2-37D931351392}" type="presParOf" srcId="{1651A5C7-5D15-45C5-A883-BE1EE1F503A3}" destId="{CD2522E8-8D58-44A1-93A0-40970A343A95}" srcOrd="2" destOrd="0" presId="urn:microsoft.com/office/officeart/2005/8/layout/lProcess2"/>
    <dgm:cxn modelId="{AEFBC7E8-3D38-41C3-95C7-D842CC6A073B}" type="presParOf" srcId="{1651A5C7-5D15-45C5-A883-BE1EE1F503A3}" destId="{7607D540-4620-44FA-AFC2-CC332F4A5D54}" srcOrd="3" destOrd="0" presId="urn:microsoft.com/office/officeart/2005/8/layout/lProcess2"/>
    <dgm:cxn modelId="{DD5F2BA3-BF7D-4DFC-BBCA-99AFC65036EE}" type="presParOf" srcId="{1651A5C7-5D15-45C5-A883-BE1EE1F503A3}" destId="{86A70737-9402-449B-8A53-65D710EDDC68}" srcOrd="4" destOrd="0" presId="urn:microsoft.com/office/officeart/2005/8/layout/lProcess2"/>
    <dgm:cxn modelId="{1FFB1611-E777-4EC2-B734-21AB29E63EB9}" type="presParOf" srcId="{41B93332-FFC9-4AAE-9ADB-FA6B43B59BAD}" destId="{1FECD794-772B-4F6E-8265-491392A1C486}" srcOrd="1" destOrd="0" presId="urn:microsoft.com/office/officeart/2005/8/layout/lProcess2"/>
    <dgm:cxn modelId="{FDF8989A-DD99-4A21-AAD3-0CB4ED596442}" type="presParOf" srcId="{41B93332-FFC9-4AAE-9ADB-FA6B43B59BAD}" destId="{B5EB917B-B646-4AA8-B9CA-A57BAA64F08B}" srcOrd="2" destOrd="0" presId="urn:microsoft.com/office/officeart/2005/8/layout/lProcess2"/>
    <dgm:cxn modelId="{F377227F-0C9D-4D5F-981F-F07CA5BC3E2D}" type="presParOf" srcId="{B5EB917B-B646-4AA8-B9CA-A57BAA64F08B}" destId="{693EC30D-56F5-4AE6-BD27-E5EA54B9295E}" srcOrd="0" destOrd="0" presId="urn:microsoft.com/office/officeart/2005/8/layout/lProcess2"/>
    <dgm:cxn modelId="{4DBE6FED-BDE9-47DD-B00E-363FA734E46C}" type="presParOf" srcId="{B5EB917B-B646-4AA8-B9CA-A57BAA64F08B}" destId="{65221E54-75F3-46D8-A382-D535B1A4BBF8}" srcOrd="1" destOrd="0" presId="urn:microsoft.com/office/officeart/2005/8/layout/lProcess2"/>
    <dgm:cxn modelId="{8106A7E0-F54F-49F4-A2F0-3B00D74C9F5F}" type="presParOf" srcId="{B5EB917B-B646-4AA8-B9CA-A57BAA64F08B}" destId="{22881415-D64C-400C-9D5D-76397D1B1AB3}" srcOrd="2" destOrd="0" presId="urn:microsoft.com/office/officeart/2005/8/layout/lProcess2"/>
    <dgm:cxn modelId="{50D4080B-CA91-4E37-94C1-C7105C3FA786}" type="presParOf" srcId="{22881415-D64C-400C-9D5D-76397D1B1AB3}" destId="{3E69AFB7-74FC-4C09-BFA3-37B6C8262A61}" srcOrd="0" destOrd="0" presId="urn:microsoft.com/office/officeart/2005/8/layout/lProcess2"/>
    <dgm:cxn modelId="{93320E1D-6213-4879-86CE-5326FE6E71F9}" type="presParOf" srcId="{3E69AFB7-74FC-4C09-BFA3-37B6C8262A61}" destId="{C1F9D4D2-7DBC-4E59-A011-930CAC6E031D}" srcOrd="0" destOrd="0" presId="urn:microsoft.com/office/officeart/2005/8/layout/lProcess2"/>
    <dgm:cxn modelId="{8D5F5F4E-F002-4F7B-9211-FB4F01B900B3}" type="presParOf" srcId="{3E69AFB7-74FC-4C09-BFA3-37B6C8262A61}" destId="{FAA731AE-1CF9-42B9-9279-5CF309FBFE1C}" srcOrd="1" destOrd="0" presId="urn:microsoft.com/office/officeart/2005/8/layout/lProcess2"/>
    <dgm:cxn modelId="{62377A8F-BFDB-4F5C-8E64-0E656040ECA3}" type="presParOf" srcId="{3E69AFB7-74FC-4C09-BFA3-37B6C8262A61}" destId="{9EC01F82-BC52-440F-BBEC-148B3E409E60}" srcOrd="2" destOrd="0" presId="urn:microsoft.com/office/officeart/2005/8/layout/lProcess2"/>
    <dgm:cxn modelId="{3F89F4F7-3F5F-404F-89D4-F0C5E492B286}" type="presParOf" srcId="{3E69AFB7-74FC-4C09-BFA3-37B6C8262A61}" destId="{66A562B1-E19C-45E8-B74D-924EB317FDA3}" srcOrd="3" destOrd="0" presId="urn:microsoft.com/office/officeart/2005/8/layout/lProcess2"/>
    <dgm:cxn modelId="{6647EBF9-8B6B-40E1-A7FF-7E3723E6D1A7}" type="presParOf" srcId="{3E69AFB7-74FC-4C09-BFA3-37B6C8262A61}" destId="{D5877643-BC36-418A-B81F-39070777290C}" srcOrd="4" destOrd="0" presId="urn:microsoft.com/office/officeart/2005/8/layout/lProcess2"/>
    <dgm:cxn modelId="{41F1F9D5-6029-4245-926C-CAAF93325E2F}" type="presParOf" srcId="{3E69AFB7-74FC-4C09-BFA3-37B6C8262A61}" destId="{6D2BB9BD-0815-49F9-89C8-8FEAEECF8948}" srcOrd="5" destOrd="0" presId="urn:microsoft.com/office/officeart/2005/8/layout/lProcess2"/>
    <dgm:cxn modelId="{63288D77-13DB-4B8F-AE95-87D652027FEC}" type="presParOf" srcId="{3E69AFB7-74FC-4C09-BFA3-37B6C8262A61}" destId="{CCEFA459-B60A-42A7-89A8-50B8ACCFCC7D}" srcOrd="6" destOrd="0" presId="urn:microsoft.com/office/officeart/2005/8/layout/lProcess2"/>
    <dgm:cxn modelId="{9AF01BA5-5D60-4E4E-BA44-DB953BB5D67A}" type="presParOf" srcId="{3E69AFB7-74FC-4C09-BFA3-37B6C8262A61}" destId="{54150B32-5CF9-4FE7-AF4B-A44AFFE8844F}" srcOrd="7" destOrd="0" presId="urn:microsoft.com/office/officeart/2005/8/layout/lProcess2"/>
    <dgm:cxn modelId="{74E99936-2A82-4579-B942-8AA7E8AA77C1}" type="presParOf" srcId="{3E69AFB7-74FC-4C09-BFA3-37B6C8262A61}" destId="{14B0EFD4-61DA-4E90-8AF8-F663BA47919F}" srcOrd="8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BC5C89-7754-498D-88E6-029001F7335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4B9C7D2-43D0-41F0-87B3-B0BDE6D918C7}">
      <dgm:prSet phldrT="[Texte]"/>
      <dgm:spPr/>
      <dgm:t>
        <a:bodyPr/>
        <a:lstStyle/>
        <a:p>
          <a:pPr algn="ctr"/>
          <a:r>
            <a: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PCPE 17</a:t>
          </a:r>
          <a:r>
            <a:rPr lang="fr-FR" dirty="0"/>
            <a:t>	</a:t>
          </a:r>
        </a:p>
      </dgm:t>
    </dgm:pt>
    <dgm:pt modelId="{B00DD735-4018-431B-9151-1321A2DADEFA}" type="parTrans" cxnId="{118E3AF8-79F1-4F71-9587-BCDF37B04F32}">
      <dgm:prSet/>
      <dgm:spPr/>
      <dgm:t>
        <a:bodyPr/>
        <a:lstStyle/>
        <a:p>
          <a:endParaRPr lang="fr-FR"/>
        </a:p>
      </dgm:t>
    </dgm:pt>
    <dgm:pt modelId="{543216F4-2F7C-4A9E-91E8-69F93D6208B5}" type="sibTrans" cxnId="{118E3AF8-79F1-4F71-9587-BCDF37B04F32}">
      <dgm:prSet/>
      <dgm:spPr/>
      <dgm:t>
        <a:bodyPr/>
        <a:lstStyle/>
        <a:p>
          <a:endParaRPr lang="fr-FR"/>
        </a:p>
      </dgm:t>
    </dgm:pt>
    <dgm:pt modelId="{7AE2EF94-1AA5-4935-A243-418C19C0F3C4}">
      <dgm:prSet phldrT="[Texte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Réseau mutualisée avec les PCO 0-6 ans et PCO 7-12 ans :</a:t>
          </a:r>
        </a:p>
      </dgm:t>
    </dgm:pt>
    <dgm:pt modelId="{18E86704-4A7C-4594-9930-7E5E982B137B}" type="parTrans" cxnId="{33F2261B-13BD-4379-92E7-997E44550AC0}">
      <dgm:prSet/>
      <dgm:spPr/>
      <dgm:t>
        <a:bodyPr/>
        <a:lstStyle/>
        <a:p>
          <a:endParaRPr lang="fr-FR"/>
        </a:p>
      </dgm:t>
    </dgm:pt>
    <dgm:pt modelId="{50956C45-7528-4EA8-989B-F5BD65161827}" type="sibTrans" cxnId="{33F2261B-13BD-4379-92E7-997E44550AC0}">
      <dgm:prSet/>
      <dgm:spPr/>
      <dgm:t>
        <a:bodyPr/>
        <a:lstStyle/>
        <a:p>
          <a:endParaRPr lang="fr-FR"/>
        </a:p>
      </dgm:t>
    </dgm:pt>
    <dgm:pt modelId="{963D8C91-2BA3-49DF-83F3-E897E177D7EE}">
      <dgm:prSet phldrT="[Texte]" custT="1"/>
      <dgm:spPr/>
      <dgm:t>
        <a:bodyPr/>
        <a:lstStyle/>
        <a:p>
          <a:r>
            <a: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PCPE Trait d’Union</a:t>
          </a:r>
        </a:p>
      </dgm:t>
    </dgm:pt>
    <dgm:pt modelId="{50EF75D6-2F9C-40AE-9E08-5BA89980AD3D}" type="parTrans" cxnId="{9A88872B-8138-4901-8090-C4B986366E4A}">
      <dgm:prSet/>
      <dgm:spPr/>
      <dgm:t>
        <a:bodyPr/>
        <a:lstStyle/>
        <a:p>
          <a:endParaRPr lang="fr-FR"/>
        </a:p>
      </dgm:t>
    </dgm:pt>
    <dgm:pt modelId="{40B1AAFC-A61D-4400-9AED-A8B6F94D6883}" type="sibTrans" cxnId="{9A88872B-8138-4901-8090-C4B986366E4A}">
      <dgm:prSet/>
      <dgm:spPr/>
      <dgm:t>
        <a:bodyPr/>
        <a:lstStyle/>
        <a:p>
          <a:endParaRPr lang="fr-FR"/>
        </a:p>
      </dgm:t>
    </dgm:pt>
    <dgm:pt modelId="{1DCC2A90-F4FC-4196-A211-8AC76BE2205A}">
      <dgm:prSet phldrT="[Texte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r-F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fr-FR" sz="1800" u="none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Professionnels libéraux déjà investis dans l’accompagnement des enfants suivis </a:t>
          </a:r>
          <a:r>
            <a:rPr lang="fr-F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: orthophonistes, psychomotriciens, ergothérapeutes, psychologues, éducateurs,….</a:t>
          </a:r>
        </a:p>
      </dgm:t>
    </dgm:pt>
    <dgm:pt modelId="{464AB537-2E78-4398-96F5-E576B97B1423}" type="parTrans" cxnId="{2C7DD648-F74E-47D6-AA5A-6789B2A172CC}">
      <dgm:prSet/>
      <dgm:spPr/>
      <dgm:t>
        <a:bodyPr/>
        <a:lstStyle/>
        <a:p>
          <a:endParaRPr lang="fr-FR"/>
        </a:p>
      </dgm:t>
    </dgm:pt>
    <dgm:pt modelId="{9DE517AB-7D60-4A5A-A925-BB1B8734886B}" type="sibTrans" cxnId="{2C7DD648-F74E-47D6-AA5A-6789B2A172CC}">
      <dgm:prSet/>
      <dgm:spPr/>
      <dgm:t>
        <a:bodyPr/>
        <a:lstStyle/>
        <a:p>
          <a:endParaRPr lang="fr-FR"/>
        </a:p>
      </dgm:t>
    </dgm:pt>
    <dgm:pt modelId="{C832F1FF-75E9-48C8-B9DF-3AC338EA7D08}">
      <dgm:prSet phldrT="[Texte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fr-FR" sz="2000" kern="1200" dirty="0"/>
            <a:t>37psychomotricens.iennes</a:t>
          </a:r>
        </a:p>
      </dgm:t>
    </dgm:pt>
    <dgm:pt modelId="{57E9DF08-EBCC-4E3D-B3D2-538722218BD9}" type="parTrans" cxnId="{09AC9300-AB9F-4A92-8B1F-F5B331E5BA2F}">
      <dgm:prSet/>
      <dgm:spPr/>
      <dgm:t>
        <a:bodyPr/>
        <a:lstStyle/>
        <a:p>
          <a:endParaRPr lang="fr-FR"/>
        </a:p>
      </dgm:t>
    </dgm:pt>
    <dgm:pt modelId="{5E19E60B-54AC-4A77-A7A8-18654F5DB6B2}" type="sibTrans" cxnId="{09AC9300-AB9F-4A92-8B1F-F5B331E5BA2F}">
      <dgm:prSet/>
      <dgm:spPr/>
      <dgm:t>
        <a:bodyPr/>
        <a:lstStyle/>
        <a:p>
          <a:endParaRPr lang="fr-FR"/>
        </a:p>
      </dgm:t>
    </dgm:pt>
    <dgm:pt modelId="{6AFDB02C-B431-4537-84F0-C67F29E3EE52}">
      <dgm:prSet phldrT="[Texte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fr-FR" sz="2000" kern="1200" dirty="0"/>
            <a:t>28 Ergothérapeutes </a:t>
          </a:r>
        </a:p>
      </dgm:t>
    </dgm:pt>
    <dgm:pt modelId="{57E069AC-D5A2-4CC7-A3AA-8E26F57B711F}" type="parTrans" cxnId="{3090424F-9484-44B9-8FF6-C0D01997CFE3}">
      <dgm:prSet/>
      <dgm:spPr/>
      <dgm:t>
        <a:bodyPr/>
        <a:lstStyle/>
        <a:p>
          <a:endParaRPr lang="fr-FR"/>
        </a:p>
      </dgm:t>
    </dgm:pt>
    <dgm:pt modelId="{7D88B6B4-ED7F-4418-B637-02FA58DF5351}" type="sibTrans" cxnId="{3090424F-9484-44B9-8FF6-C0D01997CFE3}">
      <dgm:prSet/>
      <dgm:spPr/>
      <dgm:t>
        <a:bodyPr/>
        <a:lstStyle/>
        <a:p>
          <a:endParaRPr lang="fr-FR"/>
        </a:p>
      </dgm:t>
    </dgm:pt>
    <dgm:pt modelId="{5BAE20DB-02E9-4439-AED3-6987531CB2F6}">
      <dgm:prSet phldrT="[Texte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fr-FR" sz="2000" kern="1200" dirty="0"/>
        </a:p>
      </dgm:t>
    </dgm:pt>
    <dgm:pt modelId="{12CB7CE3-C16D-4BEF-8334-85A11A073480}" type="parTrans" cxnId="{33FF5A76-8B23-44B0-859A-A31681F715A8}">
      <dgm:prSet/>
      <dgm:spPr/>
      <dgm:t>
        <a:bodyPr/>
        <a:lstStyle/>
        <a:p>
          <a:endParaRPr lang="fr-FR"/>
        </a:p>
      </dgm:t>
    </dgm:pt>
    <dgm:pt modelId="{EB238491-452A-4B23-A327-2223283F5880}" type="sibTrans" cxnId="{33FF5A76-8B23-44B0-859A-A31681F715A8}">
      <dgm:prSet/>
      <dgm:spPr/>
      <dgm:t>
        <a:bodyPr/>
        <a:lstStyle/>
        <a:p>
          <a:endParaRPr lang="fr-FR"/>
        </a:p>
      </dgm:t>
    </dgm:pt>
    <dgm:pt modelId="{F07ECE29-48E0-4686-98E6-F5EF9EC72547}">
      <dgm:prSet phldrT="[Texte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r>
            <a:rPr lang="fr-FR" sz="2000" u="sng" kern="1200" dirty="0"/>
            <a:t>Réseau spécifique au PCPE : </a:t>
          </a:r>
          <a:endParaRPr lang="fr-FR" sz="2000" kern="1200" dirty="0"/>
        </a:p>
      </dgm:t>
    </dgm:pt>
    <dgm:pt modelId="{A657DC0F-004B-491B-8D5C-2EB7973D43EF}" type="parTrans" cxnId="{E3B9E97D-2A21-4715-B033-0489C769F117}">
      <dgm:prSet/>
      <dgm:spPr/>
      <dgm:t>
        <a:bodyPr/>
        <a:lstStyle/>
        <a:p>
          <a:endParaRPr lang="fr-FR"/>
        </a:p>
      </dgm:t>
    </dgm:pt>
    <dgm:pt modelId="{E9DD8A30-282A-4080-BC0F-32B6F7376DE4}" type="sibTrans" cxnId="{E3B9E97D-2A21-4715-B033-0489C769F117}">
      <dgm:prSet/>
      <dgm:spPr/>
      <dgm:t>
        <a:bodyPr/>
        <a:lstStyle/>
        <a:p>
          <a:endParaRPr lang="fr-FR"/>
        </a:p>
      </dgm:t>
    </dgm:pt>
    <dgm:pt modelId="{059FCDB2-8DE4-4BD5-9700-D81A41DBA60B}">
      <dgm:prSet phldrT="[Texte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fr-FR" sz="2000" kern="1200" dirty="0"/>
        </a:p>
      </dgm:t>
    </dgm:pt>
    <dgm:pt modelId="{04792189-64C9-4CEC-8965-F30B722CDED2}" type="parTrans" cxnId="{003AE361-3698-412D-84C5-C9389305118E}">
      <dgm:prSet/>
      <dgm:spPr/>
      <dgm:t>
        <a:bodyPr/>
        <a:lstStyle/>
        <a:p>
          <a:endParaRPr lang="fr-FR"/>
        </a:p>
      </dgm:t>
    </dgm:pt>
    <dgm:pt modelId="{B236D446-4C9C-472B-A029-1AA77D2979B8}" type="sibTrans" cxnId="{003AE361-3698-412D-84C5-C9389305118E}">
      <dgm:prSet/>
      <dgm:spPr/>
      <dgm:t>
        <a:bodyPr/>
        <a:lstStyle/>
        <a:p>
          <a:endParaRPr lang="fr-FR"/>
        </a:p>
      </dgm:t>
    </dgm:pt>
    <dgm:pt modelId="{1396AE62-359A-4D28-91A5-C3F4C8238F69}">
      <dgm:prSet custT="1"/>
      <dgm:spPr/>
      <dgm:t>
        <a:bodyPr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fr-F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45 intervenants éducatifs à domicile (ES, ME, EJE, éducateurs sportifs, CESF, AMP) </a:t>
          </a:r>
        </a:p>
      </dgm:t>
    </dgm:pt>
    <dgm:pt modelId="{9F9231FA-4470-469B-A5E8-572B2069CC7F}" type="parTrans" cxnId="{5896A03A-4322-48E4-99DA-6E73734DE8DD}">
      <dgm:prSet/>
      <dgm:spPr/>
      <dgm:t>
        <a:bodyPr/>
        <a:lstStyle/>
        <a:p>
          <a:endParaRPr lang="fr-FR"/>
        </a:p>
      </dgm:t>
    </dgm:pt>
    <dgm:pt modelId="{71793197-C15A-480C-B305-FCE597B4EBF6}" type="sibTrans" cxnId="{5896A03A-4322-48E4-99DA-6E73734DE8DD}">
      <dgm:prSet/>
      <dgm:spPr/>
      <dgm:t>
        <a:bodyPr/>
        <a:lstStyle/>
        <a:p>
          <a:endParaRPr lang="fr-FR"/>
        </a:p>
      </dgm:t>
    </dgm:pt>
    <dgm:pt modelId="{3C70DEA6-C2EE-4108-AE3F-97E604232E2B}">
      <dgm:prSet phldrT="[Texte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fr-F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16 neuropsychologues</a:t>
          </a:r>
        </a:p>
      </dgm:t>
    </dgm:pt>
    <dgm:pt modelId="{BED5D6D2-3F3F-4CF3-A116-61014EE558C2}" type="parTrans" cxnId="{2D18CB52-2A5D-4093-8EF3-EE22281E2811}">
      <dgm:prSet/>
      <dgm:spPr/>
      <dgm:t>
        <a:bodyPr/>
        <a:lstStyle/>
        <a:p>
          <a:endParaRPr lang="fr-FR"/>
        </a:p>
      </dgm:t>
    </dgm:pt>
    <dgm:pt modelId="{2B6E112D-CCF5-4E46-946B-71EB16631C91}" type="sibTrans" cxnId="{2D18CB52-2A5D-4093-8EF3-EE22281E2811}">
      <dgm:prSet/>
      <dgm:spPr/>
      <dgm:t>
        <a:bodyPr/>
        <a:lstStyle/>
        <a:p>
          <a:endParaRPr lang="fr-FR"/>
        </a:p>
      </dgm:t>
    </dgm:pt>
    <dgm:pt modelId="{0E80C6F5-2A1A-4601-B007-E8487A120695}">
      <dgm:prSet custT="1"/>
      <dgm:spPr/>
      <dgm:t>
        <a:bodyPr/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fr-F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28 psychologues</a:t>
          </a:r>
        </a:p>
      </dgm:t>
    </dgm:pt>
    <dgm:pt modelId="{6399FB0F-5E0B-46E2-AAB5-E167B3D37FF7}" type="sibTrans" cxnId="{AB38ED00-EEF2-4D5B-A18C-0B2347BC35E1}">
      <dgm:prSet/>
      <dgm:spPr/>
      <dgm:t>
        <a:bodyPr/>
        <a:lstStyle/>
        <a:p>
          <a:endParaRPr lang="fr-FR"/>
        </a:p>
      </dgm:t>
    </dgm:pt>
    <dgm:pt modelId="{DA3896D3-3956-440C-BD91-0F275FF450E5}" type="parTrans" cxnId="{AB38ED00-EEF2-4D5B-A18C-0B2347BC35E1}">
      <dgm:prSet/>
      <dgm:spPr/>
      <dgm:t>
        <a:bodyPr/>
        <a:lstStyle/>
        <a:p>
          <a:endParaRPr lang="fr-FR"/>
        </a:p>
      </dgm:t>
    </dgm:pt>
    <dgm:pt modelId="{455EFB22-135C-46ED-ABAF-3E4A68FC569E}">
      <dgm:prSet phldrT="[Texte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r-F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Professionnels libéraux « spécialistes » dans l’accompagnements des TSA pour orientation des familles en réponses aux besoins identifiés</a:t>
          </a:r>
        </a:p>
      </dgm:t>
    </dgm:pt>
    <dgm:pt modelId="{42F6B7F7-C79A-4C27-B556-A974C27C50ED}" type="parTrans" cxnId="{160F3D56-E637-4DA8-BBFD-E6F2E1609C70}">
      <dgm:prSet/>
      <dgm:spPr/>
      <dgm:t>
        <a:bodyPr/>
        <a:lstStyle/>
        <a:p>
          <a:endParaRPr lang="fr-FR"/>
        </a:p>
      </dgm:t>
    </dgm:pt>
    <dgm:pt modelId="{84472AF5-79B4-45A5-BDC7-E3E18B95231C}" type="sibTrans" cxnId="{160F3D56-E637-4DA8-BBFD-E6F2E1609C70}">
      <dgm:prSet/>
      <dgm:spPr/>
      <dgm:t>
        <a:bodyPr/>
        <a:lstStyle/>
        <a:p>
          <a:endParaRPr lang="fr-FR"/>
        </a:p>
      </dgm:t>
    </dgm:pt>
    <dgm:pt modelId="{8854EAAE-32A3-49EC-A09E-E3C9676A6902}">
      <dgm:prSet phldrT="[Texte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fr-FR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rebuchet MS" panose="020B0603020202020204"/>
            <a:ea typeface="+mn-ea"/>
            <a:cs typeface="+mn-cs"/>
          </a:endParaRPr>
        </a:p>
      </dgm:t>
    </dgm:pt>
    <dgm:pt modelId="{7391759B-8293-453D-98E5-386228E0F51C}" type="parTrans" cxnId="{689A1C17-B6CA-479D-84A8-23EA674FA344}">
      <dgm:prSet/>
      <dgm:spPr/>
      <dgm:t>
        <a:bodyPr/>
        <a:lstStyle/>
        <a:p>
          <a:endParaRPr lang="fr-FR"/>
        </a:p>
      </dgm:t>
    </dgm:pt>
    <dgm:pt modelId="{D29B7817-0D8E-4711-9D89-5ABC339F3461}" type="sibTrans" cxnId="{689A1C17-B6CA-479D-84A8-23EA674FA344}">
      <dgm:prSet/>
      <dgm:spPr/>
      <dgm:t>
        <a:bodyPr/>
        <a:lstStyle/>
        <a:p>
          <a:endParaRPr lang="fr-FR"/>
        </a:p>
      </dgm:t>
    </dgm:pt>
    <dgm:pt modelId="{34760608-691B-4448-A806-0419D105DE2A}">
      <dgm:prSet phldrT="[Texte]" custT="1"/>
      <dgm:spPr/>
      <dgm:t>
        <a:bodyPr/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fr-FR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rebuchet MS" panose="020B0603020202020204"/>
            <a:ea typeface="+mn-ea"/>
            <a:cs typeface="+mn-cs"/>
          </a:endParaRPr>
        </a:p>
      </dgm:t>
    </dgm:pt>
    <dgm:pt modelId="{665BD8C3-5DE1-4137-B477-6550F4AEFC87}" type="parTrans" cxnId="{A07E3BC6-583B-4AD5-8A0D-67C55DC98522}">
      <dgm:prSet/>
      <dgm:spPr/>
      <dgm:t>
        <a:bodyPr/>
        <a:lstStyle/>
        <a:p>
          <a:endParaRPr lang="fr-FR"/>
        </a:p>
      </dgm:t>
    </dgm:pt>
    <dgm:pt modelId="{0FF15BBC-940D-4006-9677-BFDB28321D2A}" type="sibTrans" cxnId="{A07E3BC6-583B-4AD5-8A0D-67C55DC98522}">
      <dgm:prSet/>
      <dgm:spPr/>
      <dgm:t>
        <a:bodyPr/>
        <a:lstStyle/>
        <a:p>
          <a:endParaRPr lang="fr-FR"/>
        </a:p>
      </dgm:t>
    </dgm:pt>
    <dgm:pt modelId="{F74E2B20-6B5E-402C-ADC9-E0948990B157}" type="pres">
      <dgm:prSet presAssocID="{9BBC5C89-7754-498D-88E6-029001F7335F}" presName="Name0" presStyleCnt="0">
        <dgm:presLayoutVars>
          <dgm:dir/>
          <dgm:animLvl val="lvl"/>
          <dgm:resizeHandles val="exact"/>
        </dgm:presLayoutVars>
      </dgm:prSet>
      <dgm:spPr/>
    </dgm:pt>
    <dgm:pt modelId="{3ACD471D-C2E8-4335-8211-B45914BA2270}" type="pres">
      <dgm:prSet presAssocID="{34B9C7D2-43D0-41F0-87B3-B0BDE6D918C7}" presName="composite" presStyleCnt="0"/>
      <dgm:spPr/>
    </dgm:pt>
    <dgm:pt modelId="{35989313-70BA-42BF-BDF8-FEBAD0F2B55D}" type="pres">
      <dgm:prSet presAssocID="{34B9C7D2-43D0-41F0-87B3-B0BDE6D918C7}" presName="parTx" presStyleLbl="alignNode1" presStyleIdx="0" presStyleCnt="2" custScaleY="92386">
        <dgm:presLayoutVars>
          <dgm:chMax val="0"/>
          <dgm:chPref val="0"/>
          <dgm:bulletEnabled val="1"/>
        </dgm:presLayoutVars>
      </dgm:prSet>
      <dgm:spPr/>
    </dgm:pt>
    <dgm:pt modelId="{EE885E4A-E8AA-4DD2-A759-425686AF3EDE}" type="pres">
      <dgm:prSet presAssocID="{34B9C7D2-43D0-41F0-87B3-B0BDE6D918C7}" presName="desTx" presStyleLbl="alignAccFollowNode1" presStyleIdx="0" presStyleCnt="2" custScaleX="101394">
        <dgm:presLayoutVars>
          <dgm:bulletEnabled val="1"/>
        </dgm:presLayoutVars>
      </dgm:prSet>
      <dgm:spPr/>
    </dgm:pt>
    <dgm:pt modelId="{4874B813-2B12-4EF2-889D-2081171ABB1E}" type="pres">
      <dgm:prSet presAssocID="{543216F4-2F7C-4A9E-91E8-69F93D6208B5}" presName="space" presStyleCnt="0"/>
      <dgm:spPr/>
    </dgm:pt>
    <dgm:pt modelId="{474D9A9F-B18C-41C0-9BD7-620421FC6804}" type="pres">
      <dgm:prSet presAssocID="{963D8C91-2BA3-49DF-83F3-E897E177D7EE}" presName="composite" presStyleCnt="0"/>
      <dgm:spPr/>
    </dgm:pt>
    <dgm:pt modelId="{426C4F1B-A107-4244-BEDB-87D392B21CD1}" type="pres">
      <dgm:prSet presAssocID="{963D8C91-2BA3-49DF-83F3-E897E177D7EE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BBA91786-D3A6-4E87-9134-91F13A7E69B7}" type="pres">
      <dgm:prSet presAssocID="{963D8C91-2BA3-49DF-83F3-E897E177D7EE}" presName="desTx" presStyleLbl="alignAccFollowNode1" presStyleIdx="1" presStyleCnt="2" custLinFactNeighborX="93" custLinFactNeighborY="-1423">
        <dgm:presLayoutVars>
          <dgm:bulletEnabled val="1"/>
        </dgm:presLayoutVars>
      </dgm:prSet>
      <dgm:spPr/>
    </dgm:pt>
  </dgm:ptLst>
  <dgm:cxnLst>
    <dgm:cxn modelId="{09AC9300-AB9F-4A92-8B1F-F5B331E5BA2F}" srcId="{34B9C7D2-43D0-41F0-87B3-B0BDE6D918C7}" destId="{C832F1FF-75E9-48C8-B9DF-3AC338EA7D08}" srcOrd="2" destOrd="0" parTransId="{57E9DF08-EBCC-4E3D-B3D2-538722218BD9}" sibTransId="{5E19E60B-54AC-4A77-A7A8-18654F5DB6B2}"/>
    <dgm:cxn modelId="{AB38ED00-EEF2-4D5B-A18C-0B2347BC35E1}" srcId="{34B9C7D2-43D0-41F0-87B3-B0BDE6D918C7}" destId="{0E80C6F5-2A1A-4601-B007-E8487A120695}" srcOrd="6" destOrd="0" parTransId="{DA3896D3-3956-440C-BD91-0F275FF450E5}" sibTransId="{6399FB0F-5E0B-46E2-AAB5-E167B3D37FF7}"/>
    <dgm:cxn modelId="{689A1C17-B6CA-479D-84A8-23EA674FA344}" srcId="{963D8C91-2BA3-49DF-83F3-E897E177D7EE}" destId="{8854EAAE-32A3-49EC-A09E-E3C9676A6902}" srcOrd="2" destOrd="0" parTransId="{7391759B-8293-453D-98E5-386228E0F51C}" sibTransId="{D29B7817-0D8E-4711-9D89-5ABC339F3461}"/>
    <dgm:cxn modelId="{33F2261B-13BD-4379-92E7-997E44550AC0}" srcId="{34B9C7D2-43D0-41F0-87B3-B0BDE6D918C7}" destId="{7AE2EF94-1AA5-4935-A243-418C19C0F3C4}" srcOrd="0" destOrd="0" parTransId="{18E86704-4A7C-4594-9930-7E5E982B137B}" sibTransId="{50956C45-7528-4EA8-989B-F5BD65161827}"/>
    <dgm:cxn modelId="{59D0EB1F-EC26-472A-88A6-9744FFE5A164}" type="presOf" srcId="{1396AE62-359A-4D28-91A5-C3F4C8238F69}" destId="{EE885E4A-E8AA-4DD2-A759-425686AF3EDE}" srcOrd="0" destOrd="7" presId="urn:microsoft.com/office/officeart/2005/8/layout/hList1"/>
    <dgm:cxn modelId="{6EC3C926-F783-4815-AC1D-F3363E05BC74}" type="presOf" srcId="{1DCC2A90-F4FC-4196-A211-8AC76BE2205A}" destId="{BBA91786-D3A6-4E87-9134-91F13A7E69B7}" srcOrd="0" destOrd="0" presId="urn:microsoft.com/office/officeart/2005/8/layout/hList1"/>
    <dgm:cxn modelId="{9A88872B-8138-4901-8090-C4B986366E4A}" srcId="{9BBC5C89-7754-498D-88E6-029001F7335F}" destId="{963D8C91-2BA3-49DF-83F3-E897E177D7EE}" srcOrd="1" destOrd="0" parTransId="{50EF75D6-2F9C-40AE-9E08-5BA89980AD3D}" sibTransId="{40B1AAFC-A61D-4400-9AED-A8B6F94D6883}"/>
    <dgm:cxn modelId="{5896A03A-4322-48E4-99DA-6E73734DE8DD}" srcId="{34B9C7D2-43D0-41F0-87B3-B0BDE6D918C7}" destId="{1396AE62-359A-4D28-91A5-C3F4C8238F69}" srcOrd="7" destOrd="0" parTransId="{9F9231FA-4470-469B-A5E8-572B2069CC7F}" sibTransId="{71793197-C15A-480C-B305-FCE597B4EBF6}"/>
    <dgm:cxn modelId="{A67ABD3D-6931-4FDE-88DC-2DED7A50E843}" type="presOf" srcId="{6AFDB02C-B431-4537-84F0-C67F29E3EE52}" destId="{EE885E4A-E8AA-4DD2-A759-425686AF3EDE}" srcOrd="0" destOrd="3" presId="urn:microsoft.com/office/officeart/2005/8/layout/hList1"/>
    <dgm:cxn modelId="{CB0CD73D-58C0-4889-B9EE-5F26F733A706}" type="presOf" srcId="{F07ECE29-48E0-4686-98E6-F5EF9EC72547}" destId="{EE885E4A-E8AA-4DD2-A759-425686AF3EDE}" srcOrd="0" destOrd="5" presId="urn:microsoft.com/office/officeart/2005/8/layout/hList1"/>
    <dgm:cxn modelId="{003AE361-3698-412D-84C5-C9389305118E}" srcId="{34B9C7D2-43D0-41F0-87B3-B0BDE6D918C7}" destId="{059FCDB2-8DE4-4BD5-9700-D81A41DBA60B}" srcOrd="4" destOrd="0" parTransId="{04792189-64C9-4CEC-8965-F30B722CDED2}" sibTransId="{B236D446-4C9C-472B-A029-1AA77D2979B8}"/>
    <dgm:cxn modelId="{2C7DD648-F74E-47D6-AA5A-6789B2A172CC}" srcId="{963D8C91-2BA3-49DF-83F3-E897E177D7EE}" destId="{1DCC2A90-F4FC-4196-A211-8AC76BE2205A}" srcOrd="0" destOrd="0" parTransId="{464AB537-2E78-4398-96F5-E576B97B1423}" sibTransId="{9DE517AB-7D60-4A5A-A925-BB1B8734886B}"/>
    <dgm:cxn modelId="{5BC9414C-8554-4A74-8FD2-0D3EB29896A2}" type="presOf" srcId="{34B9C7D2-43D0-41F0-87B3-B0BDE6D918C7}" destId="{35989313-70BA-42BF-BDF8-FEBAD0F2B55D}" srcOrd="0" destOrd="0" presId="urn:microsoft.com/office/officeart/2005/8/layout/hList1"/>
    <dgm:cxn modelId="{D800C74E-DCA0-46B4-9E17-5A9CF2495317}" type="presOf" srcId="{7AE2EF94-1AA5-4935-A243-418C19C0F3C4}" destId="{EE885E4A-E8AA-4DD2-A759-425686AF3EDE}" srcOrd="0" destOrd="0" presId="urn:microsoft.com/office/officeart/2005/8/layout/hList1"/>
    <dgm:cxn modelId="{EE5E194F-53C0-40DD-9EE3-B834A0F7B694}" type="presOf" srcId="{5BAE20DB-02E9-4439-AED3-6987531CB2F6}" destId="{EE885E4A-E8AA-4DD2-A759-425686AF3EDE}" srcOrd="0" destOrd="8" presId="urn:microsoft.com/office/officeart/2005/8/layout/hList1"/>
    <dgm:cxn modelId="{3090424F-9484-44B9-8FF6-C0D01997CFE3}" srcId="{34B9C7D2-43D0-41F0-87B3-B0BDE6D918C7}" destId="{6AFDB02C-B431-4537-84F0-C67F29E3EE52}" srcOrd="3" destOrd="0" parTransId="{57E069AC-D5A2-4CC7-A3AA-8E26F57B711F}" sibTransId="{7D88B6B4-ED7F-4418-B637-02FA58DF5351}"/>
    <dgm:cxn modelId="{2D18CB52-2A5D-4093-8EF3-EE22281E2811}" srcId="{34B9C7D2-43D0-41F0-87B3-B0BDE6D918C7}" destId="{3C70DEA6-C2EE-4108-AE3F-97E604232E2B}" srcOrd="1" destOrd="0" parTransId="{BED5D6D2-3F3F-4CF3-A116-61014EE558C2}" sibTransId="{2B6E112D-CCF5-4E46-946B-71EB16631C91}"/>
    <dgm:cxn modelId="{160F3D56-E637-4DA8-BBFD-E6F2E1609C70}" srcId="{963D8C91-2BA3-49DF-83F3-E897E177D7EE}" destId="{455EFB22-135C-46ED-ABAF-3E4A68FC569E}" srcOrd="3" destOrd="0" parTransId="{42F6B7F7-C79A-4C27-B556-A974C27C50ED}" sibTransId="{84472AF5-79B4-45A5-BDC7-E3E18B95231C}"/>
    <dgm:cxn modelId="{33FF5A76-8B23-44B0-859A-A31681F715A8}" srcId="{34B9C7D2-43D0-41F0-87B3-B0BDE6D918C7}" destId="{5BAE20DB-02E9-4439-AED3-6987531CB2F6}" srcOrd="8" destOrd="0" parTransId="{12CB7CE3-C16D-4BEF-8334-85A11A073480}" sibTransId="{EB238491-452A-4B23-A327-2223283F5880}"/>
    <dgm:cxn modelId="{6842C47C-4F0F-4C37-8C98-06229C609660}" type="presOf" srcId="{9BBC5C89-7754-498D-88E6-029001F7335F}" destId="{F74E2B20-6B5E-402C-ADC9-E0948990B157}" srcOrd="0" destOrd="0" presId="urn:microsoft.com/office/officeart/2005/8/layout/hList1"/>
    <dgm:cxn modelId="{E3B9E97D-2A21-4715-B033-0489C769F117}" srcId="{34B9C7D2-43D0-41F0-87B3-B0BDE6D918C7}" destId="{F07ECE29-48E0-4686-98E6-F5EF9EC72547}" srcOrd="5" destOrd="0" parTransId="{A657DC0F-004B-491B-8D5C-2EB7973D43EF}" sibTransId="{E9DD8A30-282A-4080-BC0F-32B6F7376DE4}"/>
    <dgm:cxn modelId="{F9F86986-BF4F-4DD0-AC82-2D5524802189}" type="presOf" srcId="{963D8C91-2BA3-49DF-83F3-E897E177D7EE}" destId="{426C4F1B-A107-4244-BEDB-87D392B21CD1}" srcOrd="0" destOrd="0" presId="urn:microsoft.com/office/officeart/2005/8/layout/hList1"/>
    <dgm:cxn modelId="{D60C3D9F-BE14-4498-8C3C-7CDCE42F143B}" type="presOf" srcId="{8854EAAE-32A3-49EC-A09E-E3C9676A6902}" destId="{BBA91786-D3A6-4E87-9134-91F13A7E69B7}" srcOrd="0" destOrd="2" presId="urn:microsoft.com/office/officeart/2005/8/layout/hList1"/>
    <dgm:cxn modelId="{BFD00EBF-CF38-4D48-B50C-D0804E1B8AA9}" type="presOf" srcId="{3C70DEA6-C2EE-4108-AE3F-97E604232E2B}" destId="{EE885E4A-E8AA-4DD2-A759-425686AF3EDE}" srcOrd="0" destOrd="1" presId="urn:microsoft.com/office/officeart/2005/8/layout/hList1"/>
    <dgm:cxn modelId="{98B16FC3-DDE6-4F79-A957-2BD85D62F894}" type="presOf" srcId="{0E80C6F5-2A1A-4601-B007-E8487A120695}" destId="{EE885E4A-E8AA-4DD2-A759-425686AF3EDE}" srcOrd="0" destOrd="6" presId="urn:microsoft.com/office/officeart/2005/8/layout/hList1"/>
    <dgm:cxn modelId="{D197B7C5-6E8D-4887-8F17-38DB6B339452}" type="presOf" srcId="{059FCDB2-8DE4-4BD5-9700-D81A41DBA60B}" destId="{EE885E4A-E8AA-4DD2-A759-425686AF3EDE}" srcOrd="0" destOrd="4" presId="urn:microsoft.com/office/officeart/2005/8/layout/hList1"/>
    <dgm:cxn modelId="{A07E3BC6-583B-4AD5-8A0D-67C55DC98522}" srcId="{963D8C91-2BA3-49DF-83F3-E897E177D7EE}" destId="{34760608-691B-4448-A806-0419D105DE2A}" srcOrd="1" destOrd="0" parTransId="{665BD8C3-5DE1-4137-B477-6550F4AEFC87}" sibTransId="{0FF15BBC-940D-4006-9677-BFDB28321D2A}"/>
    <dgm:cxn modelId="{AA06D6DD-4666-4E9E-999E-E2D4C6EF0C0D}" type="presOf" srcId="{34760608-691B-4448-A806-0419D105DE2A}" destId="{BBA91786-D3A6-4E87-9134-91F13A7E69B7}" srcOrd="0" destOrd="1" presId="urn:microsoft.com/office/officeart/2005/8/layout/hList1"/>
    <dgm:cxn modelId="{5B5BF7E4-764E-4E81-823B-A65F2B0CD1BF}" type="presOf" srcId="{455EFB22-135C-46ED-ABAF-3E4A68FC569E}" destId="{BBA91786-D3A6-4E87-9134-91F13A7E69B7}" srcOrd="0" destOrd="3" presId="urn:microsoft.com/office/officeart/2005/8/layout/hList1"/>
    <dgm:cxn modelId="{118E3AF8-79F1-4F71-9587-BCDF37B04F32}" srcId="{9BBC5C89-7754-498D-88E6-029001F7335F}" destId="{34B9C7D2-43D0-41F0-87B3-B0BDE6D918C7}" srcOrd="0" destOrd="0" parTransId="{B00DD735-4018-431B-9151-1321A2DADEFA}" sibTransId="{543216F4-2F7C-4A9E-91E8-69F93D6208B5}"/>
    <dgm:cxn modelId="{862240FF-1C51-450B-B655-A1F7469D80C2}" type="presOf" srcId="{C832F1FF-75E9-48C8-B9DF-3AC338EA7D08}" destId="{EE885E4A-E8AA-4DD2-A759-425686AF3EDE}" srcOrd="0" destOrd="2" presId="urn:microsoft.com/office/officeart/2005/8/layout/hList1"/>
    <dgm:cxn modelId="{C745857C-5465-44CC-8060-5A5EFA215E56}" type="presParOf" srcId="{F74E2B20-6B5E-402C-ADC9-E0948990B157}" destId="{3ACD471D-C2E8-4335-8211-B45914BA2270}" srcOrd="0" destOrd="0" presId="urn:microsoft.com/office/officeart/2005/8/layout/hList1"/>
    <dgm:cxn modelId="{2369B39A-C945-451F-BBBE-1B335AF3DC86}" type="presParOf" srcId="{3ACD471D-C2E8-4335-8211-B45914BA2270}" destId="{35989313-70BA-42BF-BDF8-FEBAD0F2B55D}" srcOrd="0" destOrd="0" presId="urn:microsoft.com/office/officeart/2005/8/layout/hList1"/>
    <dgm:cxn modelId="{65069101-956C-4EAB-8FA8-59DE059BBF32}" type="presParOf" srcId="{3ACD471D-C2E8-4335-8211-B45914BA2270}" destId="{EE885E4A-E8AA-4DD2-A759-425686AF3EDE}" srcOrd="1" destOrd="0" presId="urn:microsoft.com/office/officeart/2005/8/layout/hList1"/>
    <dgm:cxn modelId="{02BDA19E-C28B-44EF-8E2B-D7EF13EF050D}" type="presParOf" srcId="{F74E2B20-6B5E-402C-ADC9-E0948990B157}" destId="{4874B813-2B12-4EF2-889D-2081171ABB1E}" srcOrd="1" destOrd="0" presId="urn:microsoft.com/office/officeart/2005/8/layout/hList1"/>
    <dgm:cxn modelId="{4FF2977D-593B-435F-9494-460216D9C2BE}" type="presParOf" srcId="{F74E2B20-6B5E-402C-ADC9-E0948990B157}" destId="{474D9A9F-B18C-41C0-9BD7-620421FC6804}" srcOrd="2" destOrd="0" presId="urn:microsoft.com/office/officeart/2005/8/layout/hList1"/>
    <dgm:cxn modelId="{A5B26538-CACF-4F4E-942E-9F9F49014E4E}" type="presParOf" srcId="{474D9A9F-B18C-41C0-9BD7-620421FC6804}" destId="{426C4F1B-A107-4244-BEDB-87D392B21CD1}" srcOrd="0" destOrd="0" presId="urn:microsoft.com/office/officeart/2005/8/layout/hList1"/>
    <dgm:cxn modelId="{179AC734-6AC1-4B8D-A22F-BEC23684F92D}" type="presParOf" srcId="{474D9A9F-B18C-41C0-9BD7-620421FC6804}" destId="{BBA91786-D3A6-4E87-9134-91F13A7E69B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514B315-26A8-440F-A791-92D24CEA0531}" type="doc">
      <dgm:prSet loTypeId="urn:microsoft.com/office/officeart/2005/8/layout/vList6" loCatId="process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fr-FR"/>
        </a:p>
      </dgm:t>
    </dgm:pt>
    <dgm:pt modelId="{9355185A-4E01-4EF0-A4E5-FCF7EAD38CA3}">
      <dgm:prSet phldrT="[Texte]" custT="1"/>
      <dgm:spPr/>
      <dgm:t>
        <a:bodyPr/>
        <a:lstStyle/>
        <a:p>
          <a:r>
            <a:rPr lang="fr-FR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Divergences</a:t>
          </a:r>
        </a:p>
      </dgm:t>
    </dgm:pt>
    <dgm:pt modelId="{DA8E3F77-AB4F-4D50-89B9-F4E4176DF332}" type="parTrans" cxnId="{70DE9140-77EF-4D05-98B7-A8A2CD1580D0}">
      <dgm:prSet/>
      <dgm:spPr/>
      <dgm:t>
        <a:bodyPr/>
        <a:lstStyle/>
        <a:p>
          <a:endParaRPr lang="fr-FR" sz="1600"/>
        </a:p>
      </dgm:t>
    </dgm:pt>
    <dgm:pt modelId="{B1393783-91FE-4E86-8DF5-4CA660959ED6}" type="sibTrans" cxnId="{70DE9140-77EF-4D05-98B7-A8A2CD1580D0}">
      <dgm:prSet/>
      <dgm:spPr/>
      <dgm:t>
        <a:bodyPr/>
        <a:lstStyle/>
        <a:p>
          <a:endParaRPr lang="fr-FR" sz="1600"/>
        </a:p>
      </dgm:t>
    </dgm:pt>
    <dgm:pt modelId="{E52B11A4-F87A-4EB2-9004-B98DDB948DD6}">
      <dgm:prSet phldrT="[Texte]" custT="1"/>
      <dgm:spPr/>
      <dgm:t>
        <a:bodyPr/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/>
              <a:ea typeface="+mn-ea"/>
              <a:cs typeface="+mn-cs"/>
            </a:rPr>
            <a:t>Convergences</a:t>
          </a:r>
          <a:endParaRPr lang="fr-FR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/>
            <a:ea typeface="+mn-ea"/>
            <a:cs typeface="+mn-cs"/>
          </a:endParaRPr>
        </a:p>
      </dgm:t>
    </dgm:pt>
    <dgm:pt modelId="{BD0D5C17-75E4-4C4F-84AF-3ACE0BF6F0CB}" type="parTrans" cxnId="{E733EA73-0DC2-4E8D-9339-1A4EC44D305B}">
      <dgm:prSet/>
      <dgm:spPr/>
      <dgm:t>
        <a:bodyPr/>
        <a:lstStyle/>
        <a:p>
          <a:endParaRPr lang="fr-FR" sz="1600"/>
        </a:p>
      </dgm:t>
    </dgm:pt>
    <dgm:pt modelId="{1305D9AE-A950-4DFC-9AC1-A19AA594A84A}" type="sibTrans" cxnId="{E733EA73-0DC2-4E8D-9339-1A4EC44D305B}">
      <dgm:prSet/>
      <dgm:spPr/>
      <dgm:t>
        <a:bodyPr/>
        <a:lstStyle/>
        <a:p>
          <a:endParaRPr lang="fr-FR" sz="1600"/>
        </a:p>
      </dgm:t>
    </dgm:pt>
    <dgm:pt modelId="{2D79E594-8396-417E-9B5D-D358160A1D87}">
      <dgm:prSet phldrT="[Texte]" custT="1"/>
      <dgm:spPr/>
      <dgm:t>
        <a:bodyPr/>
        <a:lstStyle/>
        <a:p>
          <a:r>
            <a:rPr lang="fr-FR" sz="2000" dirty="0"/>
            <a:t>Les textes de références juridiques </a:t>
          </a:r>
        </a:p>
      </dgm:t>
    </dgm:pt>
    <dgm:pt modelId="{D5989462-D5A7-4AD9-A495-86FA03C99E83}" type="parTrans" cxnId="{DE757FC5-1F99-497E-8F20-5ABC3B331D3E}">
      <dgm:prSet/>
      <dgm:spPr/>
      <dgm:t>
        <a:bodyPr/>
        <a:lstStyle/>
        <a:p>
          <a:endParaRPr lang="fr-FR" sz="1600"/>
        </a:p>
      </dgm:t>
    </dgm:pt>
    <dgm:pt modelId="{85325CAC-CABD-4E01-8E62-462D7851F0A5}" type="sibTrans" cxnId="{DE757FC5-1F99-497E-8F20-5ABC3B331D3E}">
      <dgm:prSet/>
      <dgm:spPr/>
      <dgm:t>
        <a:bodyPr/>
        <a:lstStyle/>
        <a:p>
          <a:endParaRPr lang="fr-FR" sz="1600"/>
        </a:p>
      </dgm:t>
    </dgm:pt>
    <dgm:pt modelId="{0FA25E0E-53E8-401B-9FB1-748FCCCCDD5E}">
      <dgm:prSet custT="1"/>
      <dgm:spPr/>
      <dgm:t>
        <a:bodyPr/>
        <a:lstStyle/>
        <a:p>
          <a:r>
            <a:rPr lang="fr-FR" sz="2000" dirty="0"/>
            <a:t>Les organisations</a:t>
          </a:r>
        </a:p>
      </dgm:t>
    </dgm:pt>
    <dgm:pt modelId="{6F3C754A-DBE1-44A7-9FFD-5F4419136B6A}" type="sibTrans" cxnId="{0EBDF2EA-8907-432A-95D1-2652E5596C7B}">
      <dgm:prSet/>
      <dgm:spPr/>
      <dgm:t>
        <a:bodyPr/>
        <a:lstStyle/>
        <a:p>
          <a:endParaRPr lang="fr-FR" sz="1600"/>
        </a:p>
      </dgm:t>
    </dgm:pt>
    <dgm:pt modelId="{E6B36A4A-8167-4102-892E-ECD33538E70A}" type="parTrans" cxnId="{0EBDF2EA-8907-432A-95D1-2652E5596C7B}">
      <dgm:prSet/>
      <dgm:spPr/>
      <dgm:t>
        <a:bodyPr/>
        <a:lstStyle/>
        <a:p>
          <a:endParaRPr lang="fr-FR" sz="1600"/>
        </a:p>
      </dgm:t>
    </dgm:pt>
    <dgm:pt modelId="{07DB6E51-552F-415E-AB4D-AA8A0587FBA2}">
      <dgm:prSet custT="1"/>
      <dgm:spPr/>
      <dgm:t>
        <a:bodyPr/>
        <a:lstStyle/>
        <a:p>
          <a:r>
            <a:rPr lang="fr-FR" sz="2000" dirty="0"/>
            <a:t>Le public accompagné </a:t>
          </a:r>
        </a:p>
      </dgm:t>
    </dgm:pt>
    <dgm:pt modelId="{620170C0-649C-4F1C-8A65-DB221016E688}" type="sibTrans" cxnId="{AA6031FF-B8A1-48BB-9A92-2D76268F166E}">
      <dgm:prSet/>
      <dgm:spPr/>
      <dgm:t>
        <a:bodyPr/>
        <a:lstStyle/>
        <a:p>
          <a:endParaRPr lang="fr-FR" sz="1600"/>
        </a:p>
      </dgm:t>
    </dgm:pt>
    <dgm:pt modelId="{3FDC3AB5-F325-497C-A966-FDDE240463E6}" type="parTrans" cxnId="{AA6031FF-B8A1-48BB-9A92-2D76268F166E}">
      <dgm:prSet/>
      <dgm:spPr/>
      <dgm:t>
        <a:bodyPr/>
        <a:lstStyle/>
        <a:p>
          <a:endParaRPr lang="fr-FR" sz="1600"/>
        </a:p>
      </dgm:t>
    </dgm:pt>
    <dgm:pt modelId="{F8FD0293-5AC1-4923-9269-3E3F6B448C98}">
      <dgm:prSet custT="1"/>
      <dgm:spPr/>
      <dgm:t>
        <a:bodyPr/>
        <a:lstStyle/>
        <a:p>
          <a:r>
            <a:rPr lang="fr-FR" sz="2000" dirty="0"/>
            <a:t>Le respect des recommandations des bonnes pratiques professionnels </a:t>
          </a:r>
        </a:p>
      </dgm:t>
    </dgm:pt>
    <dgm:pt modelId="{FE226C2E-C473-4C29-9840-8EC4230CB641}" type="parTrans" cxnId="{41B290CD-1211-41B5-B142-5DE681372971}">
      <dgm:prSet/>
      <dgm:spPr/>
      <dgm:t>
        <a:bodyPr/>
        <a:lstStyle/>
        <a:p>
          <a:endParaRPr lang="fr-FR" sz="1600"/>
        </a:p>
      </dgm:t>
    </dgm:pt>
    <dgm:pt modelId="{1E73BF82-F73C-44F5-BDFF-24B9920023F2}" type="sibTrans" cxnId="{41B290CD-1211-41B5-B142-5DE681372971}">
      <dgm:prSet/>
      <dgm:spPr/>
      <dgm:t>
        <a:bodyPr/>
        <a:lstStyle/>
        <a:p>
          <a:endParaRPr lang="fr-FR" sz="1600"/>
        </a:p>
      </dgm:t>
    </dgm:pt>
    <dgm:pt modelId="{9AB47BD1-37F6-4592-B44F-38DC223B8D49}">
      <dgm:prSet phldrT="[Texte]" custT="1"/>
      <dgm:spPr/>
      <dgm:t>
        <a:bodyPr/>
        <a:lstStyle/>
        <a:p>
          <a:endParaRPr lang="fr-FR" sz="2000" dirty="0"/>
        </a:p>
      </dgm:t>
    </dgm:pt>
    <dgm:pt modelId="{638D3A85-0454-41DB-A226-37FCF5F27741}" type="parTrans" cxnId="{457E889B-8CB7-4C65-A08A-BDEFEBC2B981}">
      <dgm:prSet/>
      <dgm:spPr/>
      <dgm:t>
        <a:bodyPr/>
        <a:lstStyle/>
        <a:p>
          <a:endParaRPr lang="fr-FR" sz="1600"/>
        </a:p>
      </dgm:t>
    </dgm:pt>
    <dgm:pt modelId="{87337210-609B-4CAA-9579-1DEB7CE14F58}" type="sibTrans" cxnId="{457E889B-8CB7-4C65-A08A-BDEFEBC2B981}">
      <dgm:prSet/>
      <dgm:spPr/>
      <dgm:t>
        <a:bodyPr/>
        <a:lstStyle/>
        <a:p>
          <a:endParaRPr lang="fr-FR" sz="1600"/>
        </a:p>
      </dgm:t>
    </dgm:pt>
    <dgm:pt modelId="{385658AE-837C-4DAF-A911-547EDA590328}">
      <dgm:prSet phldrT="[Texte]" custT="1"/>
      <dgm:spPr/>
      <dgm:t>
        <a:bodyPr/>
        <a:lstStyle/>
        <a:p>
          <a:r>
            <a:rPr lang="fr-FR" sz="2000" dirty="0"/>
            <a:t>Les moyens dédiés</a:t>
          </a:r>
        </a:p>
      </dgm:t>
    </dgm:pt>
    <dgm:pt modelId="{60758B59-4DB7-4CD2-9BD5-9D5825127AFA}" type="parTrans" cxnId="{AE91D094-DD36-4C01-9927-CA654600E65E}">
      <dgm:prSet/>
      <dgm:spPr/>
      <dgm:t>
        <a:bodyPr/>
        <a:lstStyle/>
        <a:p>
          <a:endParaRPr lang="fr-FR"/>
        </a:p>
      </dgm:t>
    </dgm:pt>
    <dgm:pt modelId="{2BFB4143-461D-4C4A-811C-81E2E834008D}" type="sibTrans" cxnId="{AE91D094-DD36-4C01-9927-CA654600E65E}">
      <dgm:prSet/>
      <dgm:spPr/>
      <dgm:t>
        <a:bodyPr/>
        <a:lstStyle/>
        <a:p>
          <a:endParaRPr lang="fr-FR"/>
        </a:p>
      </dgm:t>
    </dgm:pt>
    <dgm:pt modelId="{D56AA61A-79D0-4161-A516-0094CB8CD3CE}">
      <dgm:prSet phldrT="[Texte]" custT="1"/>
      <dgm:spPr/>
      <dgm:t>
        <a:bodyPr/>
        <a:lstStyle/>
        <a:p>
          <a:endParaRPr lang="fr-FR" sz="2000" dirty="0"/>
        </a:p>
      </dgm:t>
    </dgm:pt>
    <dgm:pt modelId="{ED7E60B6-498B-42E5-AC1F-6A70C4DBB97B}" type="parTrans" cxnId="{5DE428F6-2EC9-441A-A534-D04725E6AAB7}">
      <dgm:prSet/>
      <dgm:spPr/>
      <dgm:t>
        <a:bodyPr/>
        <a:lstStyle/>
        <a:p>
          <a:endParaRPr lang="fr-FR"/>
        </a:p>
      </dgm:t>
    </dgm:pt>
    <dgm:pt modelId="{31C260BA-B4B3-4535-AAAD-0DFB834CFBAC}" type="sibTrans" cxnId="{5DE428F6-2EC9-441A-A534-D04725E6AAB7}">
      <dgm:prSet/>
      <dgm:spPr/>
      <dgm:t>
        <a:bodyPr/>
        <a:lstStyle/>
        <a:p>
          <a:endParaRPr lang="fr-FR"/>
        </a:p>
      </dgm:t>
    </dgm:pt>
    <dgm:pt modelId="{185E1187-FD4B-4516-9E24-44E1A47384B9}" type="pres">
      <dgm:prSet presAssocID="{A514B315-26A8-440F-A791-92D24CEA0531}" presName="Name0" presStyleCnt="0">
        <dgm:presLayoutVars>
          <dgm:dir/>
          <dgm:animLvl val="lvl"/>
          <dgm:resizeHandles/>
        </dgm:presLayoutVars>
      </dgm:prSet>
      <dgm:spPr/>
    </dgm:pt>
    <dgm:pt modelId="{8FD42CF4-47C2-4D3E-9671-CD9AEA761FA2}" type="pres">
      <dgm:prSet presAssocID="{9355185A-4E01-4EF0-A4E5-FCF7EAD38CA3}" presName="linNode" presStyleCnt="0"/>
      <dgm:spPr/>
    </dgm:pt>
    <dgm:pt modelId="{FF6283BE-FE1F-4148-B6FF-E2428948CEEC}" type="pres">
      <dgm:prSet presAssocID="{9355185A-4E01-4EF0-A4E5-FCF7EAD38CA3}" presName="parentShp" presStyleLbl="node1" presStyleIdx="0" presStyleCnt="2">
        <dgm:presLayoutVars>
          <dgm:bulletEnabled val="1"/>
        </dgm:presLayoutVars>
      </dgm:prSet>
      <dgm:spPr/>
    </dgm:pt>
    <dgm:pt modelId="{52673583-2AE2-4DAB-A05D-2B01B8D4C418}" type="pres">
      <dgm:prSet presAssocID="{9355185A-4E01-4EF0-A4E5-FCF7EAD38CA3}" presName="childShp" presStyleLbl="bgAccFollowNode1" presStyleIdx="0" presStyleCnt="2" custLinFactNeighborX="0" custLinFactNeighborY="-5102">
        <dgm:presLayoutVars>
          <dgm:bulletEnabled val="1"/>
        </dgm:presLayoutVars>
      </dgm:prSet>
      <dgm:spPr/>
    </dgm:pt>
    <dgm:pt modelId="{CAE4741F-805B-4493-8DCB-9700E2A48C49}" type="pres">
      <dgm:prSet presAssocID="{B1393783-91FE-4E86-8DF5-4CA660959ED6}" presName="spacing" presStyleCnt="0"/>
      <dgm:spPr/>
    </dgm:pt>
    <dgm:pt modelId="{1BED4777-CBA6-41C7-B379-C9F1E885B44A}" type="pres">
      <dgm:prSet presAssocID="{E52B11A4-F87A-4EB2-9004-B98DDB948DD6}" presName="linNode" presStyleCnt="0"/>
      <dgm:spPr/>
    </dgm:pt>
    <dgm:pt modelId="{97238C0C-3E19-42BB-B6C0-104A7E658636}" type="pres">
      <dgm:prSet presAssocID="{E52B11A4-F87A-4EB2-9004-B98DDB948DD6}" presName="parentShp" presStyleLbl="node1" presStyleIdx="1" presStyleCnt="2">
        <dgm:presLayoutVars>
          <dgm:bulletEnabled val="1"/>
        </dgm:presLayoutVars>
      </dgm:prSet>
      <dgm:spPr/>
    </dgm:pt>
    <dgm:pt modelId="{569E76A2-C17A-4493-8CC2-3DB7C35AD64D}" type="pres">
      <dgm:prSet presAssocID="{E52B11A4-F87A-4EB2-9004-B98DDB948DD6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FFB0BA09-7472-4BDF-AA76-B48432FA7C8D}" type="presOf" srcId="{07DB6E51-552F-415E-AB4D-AA8A0587FBA2}" destId="{52673583-2AE2-4DAB-A05D-2B01B8D4C418}" srcOrd="0" destOrd="3" presId="urn:microsoft.com/office/officeart/2005/8/layout/vList6"/>
    <dgm:cxn modelId="{FD074D17-099D-4EEE-AAE0-6D246F6AADD4}" type="presOf" srcId="{9355185A-4E01-4EF0-A4E5-FCF7EAD38CA3}" destId="{FF6283BE-FE1F-4148-B6FF-E2428948CEEC}" srcOrd="0" destOrd="0" presId="urn:microsoft.com/office/officeart/2005/8/layout/vList6"/>
    <dgm:cxn modelId="{E8A53E29-F7E1-464F-B22F-1B6385DA1978}" type="presOf" srcId="{0FA25E0E-53E8-401B-9FB1-748FCCCCDD5E}" destId="{52673583-2AE2-4DAB-A05D-2B01B8D4C418}" srcOrd="0" destOrd="2" presId="urn:microsoft.com/office/officeart/2005/8/layout/vList6"/>
    <dgm:cxn modelId="{70DE9140-77EF-4D05-98B7-A8A2CD1580D0}" srcId="{A514B315-26A8-440F-A791-92D24CEA0531}" destId="{9355185A-4E01-4EF0-A4E5-FCF7EAD38CA3}" srcOrd="0" destOrd="0" parTransId="{DA8E3F77-AB4F-4D50-89B9-F4E4176DF332}" sibTransId="{B1393783-91FE-4E86-8DF5-4CA660959ED6}"/>
    <dgm:cxn modelId="{FF9DA944-C174-4619-97A9-BE9856F03BF5}" type="presOf" srcId="{2D79E594-8396-417E-9B5D-D358160A1D87}" destId="{569E76A2-C17A-4493-8CC2-3DB7C35AD64D}" srcOrd="0" destOrd="1" presId="urn:microsoft.com/office/officeart/2005/8/layout/vList6"/>
    <dgm:cxn modelId="{E733EA73-0DC2-4E8D-9339-1A4EC44D305B}" srcId="{A514B315-26A8-440F-A791-92D24CEA0531}" destId="{E52B11A4-F87A-4EB2-9004-B98DDB948DD6}" srcOrd="1" destOrd="0" parTransId="{BD0D5C17-75E4-4C4F-84AF-3ACE0BF6F0CB}" sibTransId="{1305D9AE-A950-4DFC-9AC1-A19AA594A84A}"/>
    <dgm:cxn modelId="{AE91D094-DD36-4C01-9927-CA654600E65E}" srcId="{9355185A-4E01-4EF0-A4E5-FCF7EAD38CA3}" destId="{385658AE-837C-4DAF-A911-547EDA590328}" srcOrd="1" destOrd="0" parTransId="{60758B59-4DB7-4CD2-9BD5-9D5825127AFA}" sibTransId="{2BFB4143-461D-4C4A-811C-81E2E834008D}"/>
    <dgm:cxn modelId="{457E889B-8CB7-4C65-A08A-BDEFEBC2B981}" srcId="{E52B11A4-F87A-4EB2-9004-B98DDB948DD6}" destId="{9AB47BD1-37F6-4592-B44F-38DC223B8D49}" srcOrd="0" destOrd="0" parTransId="{638D3A85-0454-41DB-A226-37FCF5F27741}" sibTransId="{87337210-609B-4CAA-9579-1DEB7CE14F58}"/>
    <dgm:cxn modelId="{E2B081B4-239A-41B7-999D-B8EF4CAA7CD7}" type="presOf" srcId="{D56AA61A-79D0-4161-A516-0094CB8CD3CE}" destId="{52673583-2AE2-4DAB-A05D-2B01B8D4C418}" srcOrd="0" destOrd="0" presId="urn:microsoft.com/office/officeart/2005/8/layout/vList6"/>
    <dgm:cxn modelId="{AB5B67C4-B150-41EB-B56A-5FBCA5A0EEF5}" type="presOf" srcId="{A514B315-26A8-440F-A791-92D24CEA0531}" destId="{185E1187-FD4B-4516-9E24-44E1A47384B9}" srcOrd="0" destOrd="0" presId="urn:microsoft.com/office/officeart/2005/8/layout/vList6"/>
    <dgm:cxn modelId="{DE757FC5-1F99-497E-8F20-5ABC3B331D3E}" srcId="{E52B11A4-F87A-4EB2-9004-B98DDB948DD6}" destId="{2D79E594-8396-417E-9B5D-D358160A1D87}" srcOrd="1" destOrd="0" parTransId="{D5989462-D5A7-4AD9-A495-86FA03C99E83}" sibTransId="{85325CAC-CABD-4E01-8E62-462D7851F0A5}"/>
    <dgm:cxn modelId="{41B290CD-1211-41B5-B142-5DE681372971}" srcId="{E52B11A4-F87A-4EB2-9004-B98DDB948DD6}" destId="{F8FD0293-5AC1-4923-9269-3E3F6B448C98}" srcOrd="2" destOrd="0" parTransId="{FE226C2E-C473-4C29-9840-8EC4230CB641}" sibTransId="{1E73BF82-F73C-44F5-BDFF-24B9920023F2}"/>
    <dgm:cxn modelId="{933036D6-B89F-4992-9F98-7B1746451488}" type="presOf" srcId="{9AB47BD1-37F6-4592-B44F-38DC223B8D49}" destId="{569E76A2-C17A-4493-8CC2-3DB7C35AD64D}" srcOrd="0" destOrd="0" presId="urn:microsoft.com/office/officeart/2005/8/layout/vList6"/>
    <dgm:cxn modelId="{552EB3DE-23B4-41E4-9B34-44AFF529D55C}" type="presOf" srcId="{E52B11A4-F87A-4EB2-9004-B98DDB948DD6}" destId="{97238C0C-3E19-42BB-B6C0-104A7E658636}" srcOrd="0" destOrd="0" presId="urn:microsoft.com/office/officeart/2005/8/layout/vList6"/>
    <dgm:cxn modelId="{0EBDF2EA-8907-432A-95D1-2652E5596C7B}" srcId="{9355185A-4E01-4EF0-A4E5-FCF7EAD38CA3}" destId="{0FA25E0E-53E8-401B-9FB1-748FCCCCDD5E}" srcOrd="2" destOrd="0" parTransId="{E6B36A4A-8167-4102-892E-ECD33538E70A}" sibTransId="{6F3C754A-DBE1-44A7-9FFD-5F4419136B6A}"/>
    <dgm:cxn modelId="{5DE428F6-2EC9-441A-A534-D04725E6AAB7}" srcId="{9355185A-4E01-4EF0-A4E5-FCF7EAD38CA3}" destId="{D56AA61A-79D0-4161-A516-0094CB8CD3CE}" srcOrd="0" destOrd="0" parTransId="{ED7E60B6-498B-42E5-AC1F-6A70C4DBB97B}" sibTransId="{31C260BA-B4B3-4535-AAAD-0DFB834CFBAC}"/>
    <dgm:cxn modelId="{5B1C5AF6-3ABF-46D1-9E6A-67C485310704}" type="presOf" srcId="{385658AE-837C-4DAF-A911-547EDA590328}" destId="{52673583-2AE2-4DAB-A05D-2B01B8D4C418}" srcOrd="0" destOrd="1" presId="urn:microsoft.com/office/officeart/2005/8/layout/vList6"/>
    <dgm:cxn modelId="{E38E51FC-508B-4798-A020-CCBD1E9B2FE6}" type="presOf" srcId="{F8FD0293-5AC1-4923-9269-3E3F6B448C98}" destId="{569E76A2-C17A-4493-8CC2-3DB7C35AD64D}" srcOrd="0" destOrd="2" presId="urn:microsoft.com/office/officeart/2005/8/layout/vList6"/>
    <dgm:cxn modelId="{AA6031FF-B8A1-48BB-9A92-2D76268F166E}" srcId="{9355185A-4E01-4EF0-A4E5-FCF7EAD38CA3}" destId="{07DB6E51-552F-415E-AB4D-AA8A0587FBA2}" srcOrd="3" destOrd="0" parTransId="{3FDC3AB5-F325-497C-A966-FDDE240463E6}" sibTransId="{620170C0-649C-4F1C-8A65-DB221016E688}"/>
    <dgm:cxn modelId="{059B1187-CD3F-4FBF-95EC-16CEF11ABB4B}" type="presParOf" srcId="{185E1187-FD4B-4516-9E24-44E1A47384B9}" destId="{8FD42CF4-47C2-4D3E-9671-CD9AEA761FA2}" srcOrd="0" destOrd="0" presId="urn:microsoft.com/office/officeart/2005/8/layout/vList6"/>
    <dgm:cxn modelId="{5B090853-48C6-468D-BBC7-8AC2C8041CC9}" type="presParOf" srcId="{8FD42CF4-47C2-4D3E-9671-CD9AEA761FA2}" destId="{FF6283BE-FE1F-4148-B6FF-E2428948CEEC}" srcOrd="0" destOrd="0" presId="urn:microsoft.com/office/officeart/2005/8/layout/vList6"/>
    <dgm:cxn modelId="{0DC107CD-748B-4141-BE7E-17E5FEF88089}" type="presParOf" srcId="{8FD42CF4-47C2-4D3E-9671-CD9AEA761FA2}" destId="{52673583-2AE2-4DAB-A05D-2B01B8D4C418}" srcOrd="1" destOrd="0" presId="urn:microsoft.com/office/officeart/2005/8/layout/vList6"/>
    <dgm:cxn modelId="{9D385A6A-C205-45C9-BFD6-4C685C47543B}" type="presParOf" srcId="{185E1187-FD4B-4516-9E24-44E1A47384B9}" destId="{CAE4741F-805B-4493-8DCB-9700E2A48C49}" srcOrd="1" destOrd="0" presId="urn:microsoft.com/office/officeart/2005/8/layout/vList6"/>
    <dgm:cxn modelId="{289E6088-AF72-4F71-BA04-C0ED54CEC1CB}" type="presParOf" srcId="{185E1187-FD4B-4516-9E24-44E1A47384B9}" destId="{1BED4777-CBA6-41C7-B379-C9F1E885B44A}" srcOrd="2" destOrd="0" presId="urn:microsoft.com/office/officeart/2005/8/layout/vList6"/>
    <dgm:cxn modelId="{EE63A453-EED6-4168-99BC-75ECACD9343C}" type="presParOf" srcId="{1BED4777-CBA6-41C7-B379-C9F1E885B44A}" destId="{97238C0C-3E19-42BB-B6C0-104A7E658636}" srcOrd="0" destOrd="0" presId="urn:microsoft.com/office/officeart/2005/8/layout/vList6"/>
    <dgm:cxn modelId="{EC50A978-719E-469F-86A6-71524C579E24}" type="presParOf" srcId="{1BED4777-CBA6-41C7-B379-C9F1E885B44A}" destId="{569E76A2-C17A-4493-8CC2-3DB7C35AD64D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0578508-1BF2-4010-B24C-9D56D50F950F}" type="doc">
      <dgm:prSet loTypeId="urn:microsoft.com/office/officeart/2005/8/layout/hList7" loCatId="list" qsTypeId="urn:microsoft.com/office/officeart/2005/8/quickstyle/simple3" qsCatId="simple" csTypeId="urn:microsoft.com/office/officeart/2005/8/colors/accent1_2" csCatId="accent1" phldr="1"/>
      <dgm:spPr/>
    </dgm:pt>
    <dgm:pt modelId="{1346C3FD-D28B-4A5E-803C-D655B13C7A8A}">
      <dgm:prSet phldrT="[Texte]" custT="1"/>
      <dgm:spPr/>
      <dgm:t>
        <a:bodyPr/>
        <a:lstStyle/>
        <a:p>
          <a:pPr>
            <a:buFontTx/>
            <a:buChar char="-"/>
          </a:pPr>
          <a:r>
            <a:rPr lang="fr-FR" altLang="fr-FR" sz="1700" i="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rPr>
            <a:t>La rencontre initiale </a:t>
          </a:r>
          <a:r>
            <a:rPr lang="fr-FR" altLang="fr-FR" sz="1700" i="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:</a:t>
          </a:r>
        </a:p>
        <a:p>
          <a:pPr>
            <a:buFontTx/>
            <a:buChar char="-"/>
          </a:pPr>
          <a:r>
            <a:rPr lang="fr-FR" altLang="fr-FR" sz="1600" i="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 rencontre du personnel libéral au sein du service, échange, positionnement , récupération des éléments administratif , attestation des formations….</a:t>
          </a:r>
          <a:endParaRPr lang="fr-FR" sz="1600" i="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A43A9743-DA03-4ACE-BE7B-C8AC69DD308A}" type="parTrans" cxnId="{FE2E2BDC-86E1-4FA3-AED3-3E23DF390FEF}">
      <dgm:prSet/>
      <dgm:spPr/>
      <dgm:t>
        <a:bodyPr/>
        <a:lstStyle/>
        <a:p>
          <a:endParaRPr lang="fr-FR"/>
        </a:p>
      </dgm:t>
    </dgm:pt>
    <dgm:pt modelId="{B5067B35-765B-4FE2-A810-18583A49F086}" type="sibTrans" cxnId="{FE2E2BDC-86E1-4FA3-AED3-3E23DF390FEF}">
      <dgm:prSet/>
      <dgm:spPr/>
      <dgm:t>
        <a:bodyPr/>
        <a:lstStyle/>
        <a:p>
          <a:endParaRPr lang="fr-FR"/>
        </a:p>
      </dgm:t>
    </dgm:pt>
    <dgm:pt modelId="{E0D02157-3F98-4CFA-9773-BEC679829D39}">
      <dgm:prSet phldrT="[Texte]" custT="1"/>
      <dgm:spPr/>
      <dgm:t>
        <a:bodyPr/>
        <a:lstStyle/>
        <a:p>
          <a:pPr>
            <a:buFontTx/>
            <a:buChar char="-"/>
          </a:pPr>
          <a:r>
            <a:rPr lang="fr-FR" altLang="fr-FR" sz="1600" i="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rPr>
            <a:t>La convention </a:t>
          </a:r>
          <a:r>
            <a:rPr lang="fr-FR" altLang="fr-FR" sz="1600" i="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: </a:t>
          </a:r>
        </a:p>
        <a:p>
          <a:pPr>
            <a:buFontTx/>
            <a:buChar char="-"/>
          </a:pPr>
          <a:endParaRPr lang="fr-FR" altLang="fr-FR" sz="1600" i="0" dirty="0">
            <a:solidFill>
              <a:schemeClr val="tx1">
                <a:lumMod val="75000"/>
                <a:lumOff val="25000"/>
              </a:schemeClr>
            </a:solidFill>
            <a:sym typeface="Wingdings" panose="05000000000000000000" pitchFamily="2" charset="2"/>
          </a:endParaRPr>
        </a:p>
        <a:p>
          <a:pPr>
            <a:buFontTx/>
            <a:buChar char="-"/>
          </a:pPr>
          <a:r>
            <a:rPr lang="fr-FR" altLang="fr-FR" sz="1600" i="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délimite la cadre d’intervention et fixe les attendus de la coopération</a:t>
          </a:r>
          <a:endParaRPr lang="fr-FR" sz="1600" i="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EB1AD124-7345-41D6-93C5-ECD9B6564758}" type="parTrans" cxnId="{48010392-42F1-40C6-9611-9ED2D9750904}">
      <dgm:prSet/>
      <dgm:spPr/>
      <dgm:t>
        <a:bodyPr/>
        <a:lstStyle/>
        <a:p>
          <a:endParaRPr lang="fr-FR"/>
        </a:p>
      </dgm:t>
    </dgm:pt>
    <dgm:pt modelId="{306BAB50-CDC0-4DF8-BEA2-6C90A25E0866}" type="sibTrans" cxnId="{48010392-42F1-40C6-9611-9ED2D9750904}">
      <dgm:prSet/>
      <dgm:spPr/>
      <dgm:t>
        <a:bodyPr/>
        <a:lstStyle/>
        <a:p>
          <a:endParaRPr lang="fr-FR"/>
        </a:p>
      </dgm:t>
    </dgm:pt>
    <dgm:pt modelId="{9E983C9F-D939-4825-BBC2-A32D3D9CB965}">
      <dgm:prSet phldrT="[Texte]" custT="1"/>
      <dgm:spPr/>
      <dgm:t>
        <a:bodyPr/>
        <a:lstStyle/>
        <a:p>
          <a:pPr>
            <a:buFontTx/>
            <a:buChar char="-"/>
          </a:pPr>
          <a:r>
            <a:rPr lang="fr-FR" altLang="fr-FR" sz="1600" i="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rPr>
            <a:t>Questionnaire de satisfaction à l’attention des familles </a:t>
          </a:r>
        </a:p>
        <a:p>
          <a:pPr>
            <a:buFontTx/>
            <a:buChar char="-"/>
          </a:pPr>
          <a:r>
            <a:rPr lang="fr-FR" altLang="fr-FR" sz="1600" i="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 </a:t>
          </a:r>
          <a:r>
            <a:rPr lang="fr-FR" altLang="fr-FR" sz="1400" i="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avec une limite : la mesure de la satisfaction n’implique pas le respect des RBPP mais peut constituer un indicateur en fonction des items</a:t>
          </a:r>
          <a:r>
            <a:rPr lang="fr-FR" altLang="fr-FR" sz="1400" i="1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 </a:t>
          </a:r>
          <a:endParaRPr lang="fr-FR" sz="1600" dirty="0">
            <a:solidFill>
              <a:schemeClr val="tx1">
                <a:lumMod val="75000"/>
                <a:lumOff val="25000"/>
              </a:schemeClr>
            </a:solidFill>
          </a:endParaRPr>
        </a:p>
      </dgm:t>
    </dgm:pt>
    <dgm:pt modelId="{6B66CED9-C62A-4136-B7A9-C52E729DB6B5}" type="parTrans" cxnId="{67B0BAF7-614F-431F-BDC2-8AD08B14AF53}">
      <dgm:prSet/>
      <dgm:spPr/>
      <dgm:t>
        <a:bodyPr/>
        <a:lstStyle/>
        <a:p>
          <a:endParaRPr lang="fr-FR"/>
        </a:p>
      </dgm:t>
    </dgm:pt>
    <dgm:pt modelId="{1D3D4A80-5904-420A-84CF-4D186336AB25}" type="sibTrans" cxnId="{67B0BAF7-614F-431F-BDC2-8AD08B14AF53}">
      <dgm:prSet/>
      <dgm:spPr/>
      <dgm:t>
        <a:bodyPr/>
        <a:lstStyle/>
        <a:p>
          <a:endParaRPr lang="fr-FR"/>
        </a:p>
      </dgm:t>
    </dgm:pt>
    <dgm:pt modelId="{F840EC09-26BE-4818-9AE7-2C8C5CEAA8AF}" type="pres">
      <dgm:prSet presAssocID="{90578508-1BF2-4010-B24C-9D56D50F950F}" presName="Name0" presStyleCnt="0">
        <dgm:presLayoutVars>
          <dgm:dir/>
          <dgm:resizeHandles val="exact"/>
        </dgm:presLayoutVars>
      </dgm:prSet>
      <dgm:spPr/>
    </dgm:pt>
    <dgm:pt modelId="{E8DD436C-7436-4306-B00E-D2C192F864E6}" type="pres">
      <dgm:prSet presAssocID="{90578508-1BF2-4010-B24C-9D56D50F950F}" presName="fgShape" presStyleLbl="fgShp" presStyleIdx="0" presStyleCnt="1"/>
      <dgm:spPr/>
    </dgm:pt>
    <dgm:pt modelId="{73626187-98A6-4CF8-8EA6-98A15B6E82C1}" type="pres">
      <dgm:prSet presAssocID="{90578508-1BF2-4010-B24C-9D56D50F950F}" presName="linComp" presStyleCnt="0"/>
      <dgm:spPr/>
    </dgm:pt>
    <dgm:pt modelId="{666053DE-684B-4249-BF7D-37A2235B8E5E}" type="pres">
      <dgm:prSet presAssocID="{1346C3FD-D28B-4A5E-803C-D655B13C7A8A}" presName="compNode" presStyleCnt="0"/>
      <dgm:spPr/>
    </dgm:pt>
    <dgm:pt modelId="{BEC6F68D-8024-4A35-8D95-DD06FB9B16F9}" type="pres">
      <dgm:prSet presAssocID="{1346C3FD-D28B-4A5E-803C-D655B13C7A8A}" presName="bkgdShape" presStyleLbl="node1" presStyleIdx="0" presStyleCnt="3" custLinFactNeighborX="770" custLinFactNeighborY="-170"/>
      <dgm:spPr/>
    </dgm:pt>
    <dgm:pt modelId="{331C21DC-D61A-4A17-B407-5299A7ECAFCA}" type="pres">
      <dgm:prSet presAssocID="{1346C3FD-D28B-4A5E-803C-D655B13C7A8A}" presName="nodeTx" presStyleLbl="node1" presStyleIdx="0" presStyleCnt="3">
        <dgm:presLayoutVars>
          <dgm:bulletEnabled val="1"/>
        </dgm:presLayoutVars>
      </dgm:prSet>
      <dgm:spPr/>
    </dgm:pt>
    <dgm:pt modelId="{C31B21DE-BB97-4C19-8BEA-6AAED6951D08}" type="pres">
      <dgm:prSet presAssocID="{1346C3FD-D28B-4A5E-803C-D655B13C7A8A}" presName="invisiNode" presStyleLbl="node1" presStyleIdx="0" presStyleCnt="3"/>
      <dgm:spPr/>
    </dgm:pt>
    <dgm:pt modelId="{CF722BC8-F38A-45F8-A0D4-E75BFC05DB5F}" type="pres">
      <dgm:prSet presAssocID="{1346C3FD-D28B-4A5E-803C-D655B13C7A8A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alle de conseil"/>
        </a:ext>
      </dgm:extLst>
    </dgm:pt>
    <dgm:pt modelId="{2DB56571-0B94-4ACF-8B95-925557F0AB93}" type="pres">
      <dgm:prSet presAssocID="{B5067B35-765B-4FE2-A810-18583A49F086}" presName="sibTrans" presStyleLbl="sibTrans2D1" presStyleIdx="0" presStyleCnt="0"/>
      <dgm:spPr/>
    </dgm:pt>
    <dgm:pt modelId="{FDBD6BFF-DB29-45F7-8E7A-FCE45BA2C727}" type="pres">
      <dgm:prSet presAssocID="{E0D02157-3F98-4CFA-9773-BEC679829D39}" presName="compNode" presStyleCnt="0"/>
      <dgm:spPr/>
    </dgm:pt>
    <dgm:pt modelId="{29998C0E-3438-417A-8C50-FD89BC7CF5E7}" type="pres">
      <dgm:prSet presAssocID="{E0D02157-3F98-4CFA-9773-BEC679829D39}" presName="bkgdShape" presStyleLbl="node1" presStyleIdx="1" presStyleCnt="3"/>
      <dgm:spPr/>
    </dgm:pt>
    <dgm:pt modelId="{0288D5E6-E085-4C3C-ADF6-29AAFEC67713}" type="pres">
      <dgm:prSet presAssocID="{E0D02157-3F98-4CFA-9773-BEC679829D39}" presName="nodeTx" presStyleLbl="node1" presStyleIdx="1" presStyleCnt="3">
        <dgm:presLayoutVars>
          <dgm:bulletEnabled val="1"/>
        </dgm:presLayoutVars>
      </dgm:prSet>
      <dgm:spPr/>
    </dgm:pt>
    <dgm:pt modelId="{25FAA735-DECD-41B7-A6C4-5C278DD2F76A}" type="pres">
      <dgm:prSet presAssocID="{E0D02157-3F98-4CFA-9773-BEC679829D39}" presName="invisiNode" presStyleLbl="node1" presStyleIdx="1" presStyleCnt="3"/>
      <dgm:spPr/>
    </dgm:pt>
    <dgm:pt modelId="{9332B921-A710-4349-8D54-BEA31AE1D47D}" type="pres">
      <dgm:prSet presAssocID="{E0D02157-3F98-4CFA-9773-BEC679829D39}" presName="imagNod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Poignée de main"/>
        </a:ext>
      </dgm:extLst>
    </dgm:pt>
    <dgm:pt modelId="{9D1B3732-68D9-4A1C-BB1A-0BC434198D58}" type="pres">
      <dgm:prSet presAssocID="{306BAB50-CDC0-4DF8-BEA2-6C90A25E0866}" presName="sibTrans" presStyleLbl="sibTrans2D1" presStyleIdx="0" presStyleCnt="0"/>
      <dgm:spPr/>
    </dgm:pt>
    <dgm:pt modelId="{D5CA4FB8-28D7-4D0E-8E28-2A1172165178}" type="pres">
      <dgm:prSet presAssocID="{9E983C9F-D939-4825-BBC2-A32D3D9CB965}" presName="compNode" presStyleCnt="0"/>
      <dgm:spPr/>
    </dgm:pt>
    <dgm:pt modelId="{188E73D0-C526-4B4E-822D-E95ACEBE2BFC}" type="pres">
      <dgm:prSet presAssocID="{9E983C9F-D939-4825-BBC2-A32D3D9CB965}" presName="bkgdShape" presStyleLbl="node1" presStyleIdx="2" presStyleCnt="3"/>
      <dgm:spPr/>
    </dgm:pt>
    <dgm:pt modelId="{46C17364-BA4D-47B5-9F2A-846BB37887E5}" type="pres">
      <dgm:prSet presAssocID="{9E983C9F-D939-4825-BBC2-A32D3D9CB965}" presName="nodeTx" presStyleLbl="node1" presStyleIdx="2" presStyleCnt="3">
        <dgm:presLayoutVars>
          <dgm:bulletEnabled val="1"/>
        </dgm:presLayoutVars>
      </dgm:prSet>
      <dgm:spPr/>
    </dgm:pt>
    <dgm:pt modelId="{CC3D1494-5E93-4CBE-BB40-99A33DD7A491}" type="pres">
      <dgm:prSet presAssocID="{9E983C9F-D939-4825-BBC2-A32D3D9CB965}" presName="invisiNode" presStyleLbl="node1" presStyleIdx="2" presStyleCnt="3"/>
      <dgm:spPr/>
    </dgm:pt>
    <dgm:pt modelId="{B4BBA5D3-0E0E-4737-9089-55B4F1B4DE2E}" type="pres">
      <dgm:prSet presAssocID="{9E983C9F-D939-4825-BBC2-A32D3D9CB965}" presName="imagNod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rketing"/>
        </a:ext>
      </dgm:extLst>
    </dgm:pt>
  </dgm:ptLst>
  <dgm:cxnLst>
    <dgm:cxn modelId="{DBB4C21C-7AB9-45C0-BD1A-EED15B5560E4}" type="presOf" srcId="{90578508-1BF2-4010-B24C-9D56D50F950F}" destId="{F840EC09-26BE-4818-9AE7-2C8C5CEAA8AF}" srcOrd="0" destOrd="0" presId="urn:microsoft.com/office/officeart/2005/8/layout/hList7"/>
    <dgm:cxn modelId="{7DC65828-040B-4579-8D98-07FDFD029014}" type="presOf" srcId="{9E983C9F-D939-4825-BBC2-A32D3D9CB965}" destId="{188E73D0-C526-4B4E-822D-E95ACEBE2BFC}" srcOrd="0" destOrd="0" presId="urn:microsoft.com/office/officeart/2005/8/layout/hList7"/>
    <dgm:cxn modelId="{DFEA755B-1450-432C-9CD0-04492ABF20F9}" type="presOf" srcId="{1346C3FD-D28B-4A5E-803C-D655B13C7A8A}" destId="{331C21DC-D61A-4A17-B407-5299A7ECAFCA}" srcOrd="1" destOrd="0" presId="urn:microsoft.com/office/officeart/2005/8/layout/hList7"/>
    <dgm:cxn modelId="{26820164-9DFA-44D9-BF40-DAA891BD9890}" type="presOf" srcId="{306BAB50-CDC0-4DF8-BEA2-6C90A25E0866}" destId="{9D1B3732-68D9-4A1C-BB1A-0BC434198D58}" srcOrd="0" destOrd="0" presId="urn:microsoft.com/office/officeart/2005/8/layout/hList7"/>
    <dgm:cxn modelId="{B04D8C70-6A09-415F-B128-A13B4FAB669B}" type="presOf" srcId="{E0D02157-3F98-4CFA-9773-BEC679829D39}" destId="{0288D5E6-E085-4C3C-ADF6-29AAFEC67713}" srcOrd="1" destOrd="0" presId="urn:microsoft.com/office/officeart/2005/8/layout/hList7"/>
    <dgm:cxn modelId="{0F36F270-38D0-455A-BD85-0C1829497AFF}" type="presOf" srcId="{B5067B35-765B-4FE2-A810-18583A49F086}" destId="{2DB56571-0B94-4ACF-8B95-925557F0AB93}" srcOrd="0" destOrd="0" presId="urn:microsoft.com/office/officeart/2005/8/layout/hList7"/>
    <dgm:cxn modelId="{BF79B381-7F49-4F17-9D74-49DFF57A5699}" type="presOf" srcId="{9E983C9F-D939-4825-BBC2-A32D3D9CB965}" destId="{46C17364-BA4D-47B5-9F2A-846BB37887E5}" srcOrd="1" destOrd="0" presId="urn:microsoft.com/office/officeart/2005/8/layout/hList7"/>
    <dgm:cxn modelId="{48010392-42F1-40C6-9611-9ED2D9750904}" srcId="{90578508-1BF2-4010-B24C-9D56D50F950F}" destId="{E0D02157-3F98-4CFA-9773-BEC679829D39}" srcOrd="1" destOrd="0" parTransId="{EB1AD124-7345-41D6-93C5-ECD9B6564758}" sibTransId="{306BAB50-CDC0-4DF8-BEA2-6C90A25E0866}"/>
    <dgm:cxn modelId="{AE277ABA-1AC0-4872-B1BB-2EAC94B5518C}" type="presOf" srcId="{E0D02157-3F98-4CFA-9773-BEC679829D39}" destId="{29998C0E-3438-417A-8C50-FD89BC7CF5E7}" srcOrd="0" destOrd="0" presId="urn:microsoft.com/office/officeart/2005/8/layout/hList7"/>
    <dgm:cxn modelId="{FE2E2BDC-86E1-4FA3-AED3-3E23DF390FEF}" srcId="{90578508-1BF2-4010-B24C-9D56D50F950F}" destId="{1346C3FD-D28B-4A5E-803C-D655B13C7A8A}" srcOrd="0" destOrd="0" parTransId="{A43A9743-DA03-4ACE-BE7B-C8AC69DD308A}" sibTransId="{B5067B35-765B-4FE2-A810-18583A49F086}"/>
    <dgm:cxn modelId="{29D679F0-54F3-41BA-9AEC-DDC505D92658}" type="presOf" srcId="{1346C3FD-D28B-4A5E-803C-D655B13C7A8A}" destId="{BEC6F68D-8024-4A35-8D95-DD06FB9B16F9}" srcOrd="0" destOrd="0" presId="urn:microsoft.com/office/officeart/2005/8/layout/hList7"/>
    <dgm:cxn modelId="{67B0BAF7-614F-431F-BDC2-8AD08B14AF53}" srcId="{90578508-1BF2-4010-B24C-9D56D50F950F}" destId="{9E983C9F-D939-4825-BBC2-A32D3D9CB965}" srcOrd="2" destOrd="0" parTransId="{6B66CED9-C62A-4136-B7A9-C52E729DB6B5}" sibTransId="{1D3D4A80-5904-420A-84CF-4D186336AB25}"/>
    <dgm:cxn modelId="{BCB71085-1F8C-450C-AF79-9098ADEA11C8}" type="presParOf" srcId="{F840EC09-26BE-4818-9AE7-2C8C5CEAA8AF}" destId="{E8DD436C-7436-4306-B00E-D2C192F864E6}" srcOrd="0" destOrd="0" presId="urn:microsoft.com/office/officeart/2005/8/layout/hList7"/>
    <dgm:cxn modelId="{96196AEC-DEA2-4BF3-8804-2EA2EF7025F6}" type="presParOf" srcId="{F840EC09-26BE-4818-9AE7-2C8C5CEAA8AF}" destId="{73626187-98A6-4CF8-8EA6-98A15B6E82C1}" srcOrd="1" destOrd="0" presId="urn:microsoft.com/office/officeart/2005/8/layout/hList7"/>
    <dgm:cxn modelId="{4DCA3904-296D-42E6-8A2D-4CBBAE722CA2}" type="presParOf" srcId="{73626187-98A6-4CF8-8EA6-98A15B6E82C1}" destId="{666053DE-684B-4249-BF7D-37A2235B8E5E}" srcOrd="0" destOrd="0" presId="urn:microsoft.com/office/officeart/2005/8/layout/hList7"/>
    <dgm:cxn modelId="{2477BA68-7F43-4DE0-88B8-F743387138C8}" type="presParOf" srcId="{666053DE-684B-4249-BF7D-37A2235B8E5E}" destId="{BEC6F68D-8024-4A35-8D95-DD06FB9B16F9}" srcOrd="0" destOrd="0" presId="urn:microsoft.com/office/officeart/2005/8/layout/hList7"/>
    <dgm:cxn modelId="{63CC8B7B-5904-4578-B30E-8F9155C56EFC}" type="presParOf" srcId="{666053DE-684B-4249-BF7D-37A2235B8E5E}" destId="{331C21DC-D61A-4A17-B407-5299A7ECAFCA}" srcOrd="1" destOrd="0" presId="urn:microsoft.com/office/officeart/2005/8/layout/hList7"/>
    <dgm:cxn modelId="{35425973-2130-4D83-BBC7-3304722CA22F}" type="presParOf" srcId="{666053DE-684B-4249-BF7D-37A2235B8E5E}" destId="{C31B21DE-BB97-4C19-8BEA-6AAED6951D08}" srcOrd="2" destOrd="0" presId="urn:microsoft.com/office/officeart/2005/8/layout/hList7"/>
    <dgm:cxn modelId="{3D577B24-574E-4C59-88E8-B7B2281343EA}" type="presParOf" srcId="{666053DE-684B-4249-BF7D-37A2235B8E5E}" destId="{CF722BC8-F38A-45F8-A0D4-E75BFC05DB5F}" srcOrd="3" destOrd="0" presId="urn:microsoft.com/office/officeart/2005/8/layout/hList7"/>
    <dgm:cxn modelId="{DDF3D8E0-E030-45F6-955D-E3D4DB66B818}" type="presParOf" srcId="{73626187-98A6-4CF8-8EA6-98A15B6E82C1}" destId="{2DB56571-0B94-4ACF-8B95-925557F0AB93}" srcOrd="1" destOrd="0" presId="urn:microsoft.com/office/officeart/2005/8/layout/hList7"/>
    <dgm:cxn modelId="{CF55363A-BB1C-4E19-A9D0-4CA3AB022FC8}" type="presParOf" srcId="{73626187-98A6-4CF8-8EA6-98A15B6E82C1}" destId="{FDBD6BFF-DB29-45F7-8E7A-FCE45BA2C727}" srcOrd="2" destOrd="0" presId="urn:microsoft.com/office/officeart/2005/8/layout/hList7"/>
    <dgm:cxn modelId="{7CC029E2-36D9-4021-A62F-8FE1811ABDBE}" type="presParOf" srcId="{FDBD6BFF-DB29-45F7-8E7A-FCE45BA2C727}" destId="{29998C0E-3438-417A-8C50-FD89BC7CF5E7}" srcOrd="0" destOrd="0" presId="urn:microsoft.com/office/officeart/2005/8/layout/hList7"/>
    <dgm:cxn modelId="{99BEBC91-11F9-4825-915B-E8E7F5FFFE71}" type="presParOf" srcId="{FDBD6BFF-DB29-45F7-8E7A-FCE45BA2C727}" destId="{0288D5E6-E085-4C3C-ADF6-29AAFEC67713}" srcOrd="1" destOrd="0" presId="urn:microsoft.com/office/officeart/2005/8/layout/hList7"/>
    <dgm:cxn modelId="{55A4F74D-4D8C-4C5E-BA83-23D021DD7E66}" type="presParOf" srcId="{FDBD6BFF-DB29-45F7-8E7A-FCE45BA2C727}" destId="{25FAA735-DECD-41B7-A6C4-5C278DD2F76A}" srcOrd="2" destOrd="0" presId="urn:microsoft.com/office/officeart/2005/8/layout/hList7"/>
    <dgm:cxn modelId="{530D6472-AE93-47E1-9682-B048053F09B3}" type="presParOf" srcId="{FDBD6BFF-DB29-45F7-8E7A-FCE45BA2C727}" destId="{9332B921-A710-4349-8D54-BEA31AE1D47D}" srcOrd="3" destOrd="0" presId="urn:microsoft.com/office/officeart/2005/8/layout/hList7"/>
    <dgm:cxn modelId="{19CBAC30-CBE7-41FC-82A3-8210C9DDCA97}" type="presParOf" srcId="{73626187-98A6-4CF8-8EA6-98A15B6E82C1}" destId="{9D1B3732-68D9-4A1C-BB1A-0BC434198D58}" srcOrd="3" destOrd="0" presId="urn:microsoft.com/office/officeart/2005/8/layout/hList7"/>
    <dgm:cxn modelId="{72110DE5-91ED-4258-87BA-A359EDA88FD0}" type="presParOf" srcId="{73626187-98A6-4CF8-8EA6-98A15B6E82C1}" destId="{D5CA4FB8-28D7-4D0E-8E28-2A1172165178}" srcOrd="4" destOrd="0" presId="urn:microsoft.com/office/officeart/2005/8/layout/hList7"/>
    <dgm:cxn modelId="{7FE5B3BA-71C0-4053-BB0C-8D9F2DCE172E}" type="presParOf" srcId="{D5CA4FB8-28D7-4D0E-8E28-2A1172165178}" destId="{188E73D0-C526-4B4E-822D-E95ACEBE2BFC}" srcOrd="0" destOrd="0" presId="urn:microsoft.com/office/officeart/2005/8/layout/hList7"/>
    <dgm:cxn modelId="{BE713E39-3BFD-4314-9398-47D82F7FE1E8}" type="presParOf" srcId="{D5CA4FB8-28D7-4D0E-8E28-2A1172165178}" destId="{46C17364-BA4D-47B5-9F2A-846BB37887E5}" srcOrd="1" destOrd="0" presId="urn:microsoft.com/office/officeart/2005/8/layout/hList7"/>
    <dgm:cxn modelId="{B1112F85-6252-4D39-87D3-8B1516A3B57D}" type="presParOf" srcId="{D5CA4FB8-28D7-4D0E-8E28-2A1172165178}" destId="{CC3D1494-5E93-4CBE-BB40-99A33DD7A491}" srcOrd="2" destOrd="0" presId="urn:microsoft.com/office/officeart/2005/8/layout/hList7"/>
    <dgm:cxn modelId="{7B50E16F-DE9F-4FF7-B24D-1A135EBBF091}" type="presParOf" srcId="{D5CA4FB8-28D7-4D0E-8E28-2A1172165178}" destId="{B4BBA5D3-0E0E-4737-9089-55B4F1B4DE2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EAC3BF9-2B93-4619-BBC2-B8FEC93063CA}" type="doc">
      <dgm:prSet loTypeId="urn:microsoft.com/office/officeart/2005/8/layout/hList7" loCatId="list" qsTypeId="urn:microsoft.com/office/officeart/2005/8/quickstyle/simple3" qsCatId="simple" csTypeId="urn:microsoft.com/office/officeart/2005/8/colors/accent1_2" csCatId="accent1" phldr="1"/>
      <dgm:spPr/>
    </dgm:pt>
    <dgm:pt modelId="{2FE826BB-C730-417D-8457-1CB87B27DF7B}">
      <dgm:prSet phldrT="[Texte]" custT="1"/>
      <dgm:spPr/>
      <dgm:t>
        <a:bodyPr/>
        <a:lstStyle/>
        <a:p>
          <a:pPr algn="ctr">
            <a:buFontTx/>
            <a:buChar char="-"/>
          </a:pPr>
          <a:endParaRPr lang="fr-FR" altLang="fr-FR" sz="1800" i="0" dirty="0">
            <a:solidFill>
              <a:schemeClr val="tx1">
                <a:lumMod val="65000"/>
                <a:lumOff val="35000"/>
              </a:schemeClr>
            </a:solidFill>
            <a:sym typeface="Wingdings" panose="05000000000000000000" pitchFamily="2" charset="2"/>
          </a:endParaRPr>
        </a:p>
        <a:p>
          <a:pPr algn="ctr">
            <a:buFontTx/>
            <a:buChar char="-"/>
          </a:pPr>
          <a:r>
            <a:rPr lang="fr-FR" altLang="fr-FR" sz="1800" i="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rPr>
            <a:t>Formations et Informations </a:t>
          </a:r>
        </a:p>
        <a:p>
          <a:pPr algn="l">
            <a:buFontTx/>
            <a:buChar char="-"/>
          </a:pPr>
          <a:r>
            <a:rPr lang="fr-FR" altLang="fr-FR" sz="1400" i="0" dirty="0">
              <a:solidFill>
                <a:schemeClr val="tx1">
                  <a:lumMod val="65000"/>
                  <a:lumOff val="35000"/>
                </a:schemeClr>
              </a:solidFill>
              <a:sym typeface="Wingdings" panose="05000000000000000000" pitchFamily="2" charset="2"/>
            </a:rPr>
            <a:t> - PCPE PCO autours des TND (lien avec les RBPP)</a:t>
          </a:r>
        </a:p>
        <a:p>
          <a:pPr algn="l">
            <a:buFontTx/>
            <a:buChar char="-"/>
          </a:pPr>
          <a:r>
            <a:rPr lang="fr-FR" altLang="fr-FR" sz="1400" i="0" dirty="0">
              <a:solidFill>
                <a:schemeClr val="tx1">
                  <a:lumMod val="65000"/>
                  <a:lumOff val="35000"/>
                </a:schemeClr>
              </a:solidFill>
              <a:sym typeface="Wingdings" panose="05000000000000000000" pitchFamily="2" charset="2"/>
            </a:rPr>
            <a:t>- Formation en lien avec les CRA</a:t>
          </a:r>
        </a:p>
        <a:p>
          <a:pPr algn="l">
            <a:buFontTx/>
            <a:buChar char="-"/>
          </a:pPr>
          <a:r>
            <a:rPr lang="fr-FR" altLang="fr-FR" sz="1400" i="0" dirty="0">
              <a:solidFill>
                <a:schemeClr val="tx1">
                  <a:lumMod val="65000"/>
                  <a:lumOff val="35000"/>
                </a:schemeClr>
              </a:solidFill>
              <a:sym typeface="Wingdings" panose="05000000000000000000" pitchFamily="2" charset="2"/>
            </a:rPr>
            <a:t>- Information auprès des libéraux des outils qui sont mis à leur disposition et dont ils n’ont pas conscience</a:t>
          </a:r>
          <a:endParaRPr lang="fr-FR" sz="1400" i="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2FDB639E-744F-4BCE-BB1F-C89B2F480E49}" type="parTrans" cxnId="{DC97A169-5263-4CF6-A3CE-7F0F7114F155}">
      <dgm:prSet/>
      <dgm:spPr/>
      <dgm:t>
        <a:bodyPr/>
        <a:lstStyle/>
        <a:p>
          <a:endParaRPr lang="fr-FR"/>
        </a:p>
      </dgm:t>
    </dgm:pt>
    <dgm:pt modelId="{E5792465-13E5-4298-B56D-52B6FF6C8E6B}" type="sibTrans" cxnId="{DC97A169-5263-4CF6-A3CE-7F0F7114F155}">
      <dgm:prSet/>
      <dgm:spPr/>
      <dgm:t>
        <a:bodyPr/>
        <a:lstStyle/>
        <a:p>
          <a:endParaRPr lang="fr-FR"/>
        </a:p>
      </dgm:t>
    </dgm:pt>
    <dgm:pt modelId="{A60C3AFC-D738-4A95-B12C-26ACC758B6D7}">
      <dgm:prSet phldrT="[Texte]" custT="1"/>
      <dgm:spPr/>
      <dgm:t>
        <a:bodyPr/>
        <a:lstStyle/>
        <a:p>
          <a:pPr algn="ctr">
            <a:buFontTx/>
            <a:buChar char="-"/>
          </a:pPr>
          <a:endParaRPr lang="fr-FR" altLang="fr-FR" sz="1700" i="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sym typeface="Wingdings" panose="05000000000000000000" pitchFamily="2" charset="2"/>
          </a:endParaRPr>
        </a:p>
        <a:p>
          <a:pPr algn="ctr">
            <a:buFontTx/>
            <a:buChar char="-"/>
          </a:pPr>
          <a:r>
            <a:rPr lang="fr-FR" altLang="fr-FR" sz="1700" i="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rPr>
            <a:t>Lien et communication / coordination </a:t>
          </a:r>
          <a:endParaRPr lang="fr-FR" altLang="fr-FR" sz="1700" i="1" dirty="0">
            <a:solidFill>
              <a:srgbClr val="0083CA"/>
            </a:solidFill>
            <a:sym typeface="Wingdings" panose="05000000000000000000" pitchFamily="2" charset="2"/>
          </a:endParaRPr>
        </a:p>
        <a:p>
          <a:pPr algn="l">
            <a:buFontTx/>
            <a:buChar char="-"/>
          </a:pPr>
          <a:r>
            <a:rPr lang="fr-FR" altLang="fr-FR" sz="1400" i="0" dirty="0">
              <a:solidFill>
                <a:schemeClr val="tx1">
                  <a:lumMod val="65000"/>
                  <a:lumOff val="35000"/>
                </a:schemeClr>
              </a:solidFill>
              <a:sym typeface="Wingdings" panose="05000000000000000000" pitchFamily="2" charset="2"/>
            </a:rPr>
            <a:t>- Rôle de tiers : relation à trianguler entre la famille et le libéral, le libéral et l’école, le libéral et les autres partenaires,…</a:t>
          </a:r>
        </a:p>
        <a:p>
          <a:pPr algn="l">
            <a:buFontTx/>
            <a:buChar char="-"/>
          </a:pPr>
          <a:r>
            <a:rPr lang="fr-FR" altLang="fr-FR" sz="1400" i="0" dirty="0">
              <a:solidFill>
                <a:schemeClr val="tx1">
                  <a:lumMod val="65000"/>
                  <a:lumOff val="35000"/>
                </a:schemeClr>
              </a:solidFill>
              <a:sym typeface="Wingdings" panose="05000000000000000000" pitchFamily="2" charset="2"/>
            </a:rPr>
            <a:t>- supervision des professionnels éducatifs en libéral</a:t>
          </a:r>
          <a:endParaRPr lang="fr-FR" sz="1400" i="0" dirty="0">
            <a:solidFill>
              <a:schemeClr val="tx1">
                <a:lumMod val="65000"/>
                <a:lumOff val="35000"/>
              </a:schemeClr>
            </a:solidFill>
          </a:endParaRPr>
        </a:p>
      </dgm:t>
    </dgm:pt>
    <dgm:pt modelId="{899C5601-7295-48E5-9C05-777F87F5AC90}" type="parTrans" cxnId="{1BF26645-5FB3-4C4B-A65C-D2562D34B3D1}">
      <dgm:prSet/>
      <dgm:spPr/>
      <dgm:t>
        <a:bodyPr/>
        <a:lstStyle/>
        <a:p>
          <a:endParaRPr lang="fr-FR"/>
        </a:p>
      </dgm:t>
    </dgm:pt>
    <dgm:pt modelId="{FD7067F1-E464-4CE5-B5B7-B602D2B7A10C}" type="sibTrans" cxnId="{1BF26645-5FB3-4C4B-A65C-D2562D34B3D1}">
      <dgm:prSet/>
      <dgm:spPr/>
      <dgm:t>
        <a:bodyPr/>
        <a:lstStyle/>
        <a:p>
          <a:endParaRPr lang="fr-FR"/>
        </a:p>
      </dgm:t>
    </dgm:pt>
    <dgm:pt modelId="{92FDC478-8488-45B8-9266-08872DEFA398}">
      <dgm:prSet phldrT="[Texte]" custT="1"/>
      <dgm:spPr/>
      <dgm:t>
        <a:bodyPr/>
        <a:lstStyle/>
        <a:p>
          <a:r>
            <a:rPr lang="fr-FR" altLang="fr-FR" sz="1600" i="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rPr>
            <a:t>La construction d’une charte d’intervention éducative à domicile </a:t>
          </a:r>
          <a:endParaRPr lang="fr-FR" sz="1600" i="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51E706-F994-4F57-BBC7-86459AFC6931}" type="parTrans" cxnId="{725C84C0-4E58-4F69-8B4F-B52CBDAA4FCE}">
      <dgm:prSet/>
      <dgm:spPr/>
      <dgm:t>
        <a:bodyPr/>
        <a:lstStyle/>
        <a:p>
          <a:endParaRPr lang="fr-FR"/>
        </a:p>
      </dgm:t>
    </dgm:pt>
    <dgm:pt modelId="{36F7D912-8E73-43A5-80E4-444027264058}" type="sibTrans" cxnId="{725C84C0-4E58-4F69-8B4F-B52CBDAA4FCE}">
      <dgm:prSet/>
      <dgm:spPr/>
      <dgm:t>
        <a:bodyPr/>
        <a:lstStyle/>
        <a:p>
          <a:endParaRPr lang="fr-FR"/>
        </a:p>
      </dgm:t>
    </dgm:pt>
    <dgm:pt modelId="{F99F1CF3-A55C-4ACB-AF77-B2309F3A0409}" type="pres">
      <dgm:prSet presAssocID="{7EAC3BF9-2B93-4619-BBC2-B8FEC93063CA}" presName="Name0" presStyleCnt="0">
        <dgm:presLayoutVars>
          <dgm:dir/>
          <dgm:resizeHandles val="exact"/>
        </dgm:presLayoutVars>
      </dgm:prSet>
      <dgm:spPr/>
    </dgm:pt>
    <dgm:pt modelId="{70AF0CAA-CDEE-40A7-899F-D1A00F250369}" type="pres">
      <dgm:prSet presAssocID="{7EAC3BF9-2B93-4619-BBC2-B8FEC93063CA}" presName="fgShape" presStyleLbl="fgShp" presStyleIdx="0" presStyleCnt="1" custScaleX="94771" custScaleY="57507" custLinFactNeighborX="0" custLinFactNeighborY="31641"/>
      <dgm:spPr/>
    </dgm:pt>
    <dgm:pt modelId="{275A9E8F-8942-4DA8-9E0F-376A3A9EAE5C}" type="pres">
      <dgm:prSet presAssocID="{7EAC3BF9-2B93-4619-BBC2-B8FEC93063CA}" presName="linComp" presStyleCnt="0"/>
      <dgm:spPr/>
    </dgm:pt>
    <dgm:pt modelId="{7BFA5001-56FF-4CCE-A2FD-FA4053207DC0}" type="pres">
      <dgm:prSet presAssocID="{2FE826BB-C730-417D-8457-1CB87B27DF7B}" presName="compNode" presStyleCnt="0"/>
      <dgm:spPr/>
    </dgm:pt>
    <dgm:pt modelId="{473794C2-6A46-48ED-B901-E30296BA9989}" type="pres">
      <dgm:prSet presAssocID="{2FE826BB-C730-417D-8457-1CB87B27DF7B}" presName="bkgdShape" presStyleLbl="node1" presStyleIdx="0" presStyleCnt="3" custLinFactNeighborX="-1505" custLinFactNeighborY="-469"/>
      <dgm:spPr/>
    </dgm:pt>
    <dgm:pt modelId="{2045C35F-F0AC-4645-8956-9E22B8DDA96A}" type="pres">
      <dgm:prSet presAssocID="{2FE826BB-C730-417D-8457-1CB87B27DF7B}" presName="nodeTx" presStyleLbl="node1" presStyleIdx="0" presStyleCnt="3">
        <dgm:presLayoutVars>
          <dgm:bulletEnabled val="1"/>
        </dgm:presLayoutVars>
      </dgm:prSet>
      <dgm:spPr/>
    </dgm:pt>
    <dgm:pt modelId="{72B5669B-5F03-4CB7-86AA-5E6FD0159F56}" type="pres">
      <dgm:prSet presAssocID="{2FE826BB-C730-417D-8457-1CB87B27DF7B}" presName="invisiNode" presStyleLbl="node1" presStyleIdx="0" presStyleCnt="3"/>
      <dgm:spPr/>
    </dgm:pt>
    <dgm:pt modelId="{81964CEB-2861-4E71-BB5B-D80EE053D5F5}" type="pres">
      <dgm:prSet presAssocID="{2FE826BB-C730-417D-8457-1CB87B27DF7B}" presName="imagNode" presStyleLbl="fgImgPlac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alle de classe"/>
        </a:ext>
      </dgm:extLst>
    </dgm:pt>
    <dgm:pt modelId="{09780E18-972F-4B0B-8171-7FB0F0815687}" type="pres">
      <dgm:prSet presAssocID="{E5792465-13E5-4298-B56D-52B6FF6C8E6B}" presName="sibTrans" presStyleLbl="sibTrans2D1" presStyleIdx="0" presStyleCnt="0"/>
      <dgm:spPr/>
    </dgm:pt>
    <dgm:pt modelId="{FB567BD8-7BF1-48CE-83E9-E3C0D30F2E06}" type="pres">
      <dgm:prSet presAssocID="{A60C3AFC-D738-4A95-B12C-26ACC758B6D7}" presName="compNode" presStyleCnt="0"/>
      <dgm:spPr/>
    </dgm:pt>
    <dgm:pt modelId="{FC73BFF4-01FC-405C-A473-CAB6078CA4ED}" type="pres">
      <dgm:prSet presAssocID="{A60C3AFC-D738-4A95-B12C-26ACC758B6D7}" presName="bkgdShape" presStyleLbl="node1" presStyleIdx="1" presStyleCnt="3" custLinFactNeighborX="954" custLinFactNeighborY="525"/>
      <dgm:spPr/>
    </dgm:pt>
    <dgm:pt modelId="{4B8E2B24-D1B1-4D1E-B73E-6DCB516D09C8}" type="pres">
      <dgm:prSet presAssocID="{A60C3AFC-D738-4A95-B12C-26ACC758B6D7}" presName="nodeTx" presStyleLbl="node1" presStyleIdx="1" presStyleCnt="3">
        <dgm:presLayoutVars>
          <dgm:bulletEnabled val="1"/>
        </dgm:presLayoutVars>
      </dgm:prSet>
      <dgm:spPr/>
    </dgm:pt>
    <dgm:pt modelId="{C678CA05-1169-4758-B8C1-E20A41CD84D2}" type="pres">
      <dgm:prSet presAssocID="{A60C3AFC-D738-4A95-B12C-26ACC758B6D7}" presName="invisiNode" presStyleLbl="node1" presStyleIdx="1" presStyleCnt="3"/>
      <dgm:spPr/>
    </dgm:pt>
    <dgm:pt modelId="{70B9247A-79B1-40F6-9AEC-81A84E3EE9C6}" type="pres">
      <dgm:prSet presAssocID="{A60C3AFC-D738-4A95-B12C-26ACC758B6D7}" presName="imagNode" presStyleLbl="fgImgPlac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nexions"/>
        </a:ext>
      </dgm:extLst>
    </dgm:pt>
    <dgm:pt modelId="{65C71A3D-591C-4B3F-9302-7BDD9C19BD5B}" type="pres">
      <dgm:prSet presAssocID="{FD7067F1-E464-4CE5-B5B7-B602D2B7A10C}" presName="sibTrans" presStyleLbl="sibTrans2D1" presStyleIdx="0" presStyleCnt="0"/>
      <dgm:spPr/>
    </dgm:pt>
    <dgm:pt modelId="{3958C1D3-06FE-4683-952A-1E8FB90F3FEA}" type="pres">
      <dgm:prSet presAssocID="{92FDC478-8488-45B8-9266-08872DEFA398}" presName="compNode" presStyleCnt="0"/>
      <dgm:spPr/>
    </dgm:pt>
    <dgm:pt modelId="{6C8B33A2-9269-4D2A-9771-B09F2F88898E}" type="pres">
      <dgm:prSet presAssocID="{92FDC478-8488-45B8-9266-08872DEFA398}" presName="bkgdShape" presStyleLbl="node1" presStyleIdx="2" presStyleCnt="3" custLinFactNeighborX="7770" custLinFactNeighborY="1582"/>
      <dgm:spPr/>
    </dgm:pt>
    <dgm:pt modelId="{3EBEDC10-D758-4C3A-B73F-45EFFF5DB1B4}" type="pres">
      <dgm:prSet presAssocID="{92FDC478-8488-45B8-9266-08872DEFA398}" presName="nodeTx" presStyleLbl="node1" presStyleIdx="2" presStyleCnt="3">
        <dgm:presLayoutVars>
          <dgm:bulletEnabled val="1"/>
        </dgm:presLayoutVars>
      </dgm:prSet>
      <dgm:spPr/>
    </dgm:pt>
    <dgm:pt modelId="{22EA8649-981F-40E1-B87F-00ACB55A28AD}" type="pres">
      <dgm:prSet presAssocID="{92FDC478-8488-45B8-9266-08872DEFA398}" presName="invisiNode" presStyleLbl="node1" presStyleIdx="2" presStyleCnt="3"/>
      <dgm:spPr/>
    </dgm:pt>
    <dgm:pt modelId="{DBED5724-7391-4C0C-8E31-CEE9F4ECF14E}" type="pres">
      <dgm:prSet presAssocID="{92FDC478-8488-45B8-9266-08872DEFA398}" presName="imagNode" presStyleLbl="fgImgPlac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Liste de vérification (droite à gauche)"/>
        </a:ext>
      </dgm:extLst>
    </dgm:pt>
  </dgm:ptLst>
  <dgm:cxnLst>
    <dgm:cxn modelId="{653A5A2A-6334-4FA3-B47F-641E685C6E58}" type="presOf" srcId="{92FDC478-8488-45B8-9266-08872DEFA398}" destId="{6C8B33A2-9269-4D2A-9771-B09F2F88898E}" srcOrd="0" destOrd="0" presId="urn:microsoft.com/office/officeart/2005/8/layout/hList7"/>
    <dgm:cxn modelId="{5BCA3C5E-C22E-448B-A028-4518F666ABC5}" type="presOf" srcId="{A60C3AFC-D738-4A95-B12C-26ACC758B6D7}" destId="{FC73BFF4-01FC-405C-A473-CAB6078CA4ED}" srcOrd="0" destOrd="0" presId="urn:microsoft.com/office/officeart/2005/8/layout/hList7"/>
    <dgm:cxn modelId="{1BF26645-5FB3-4C4B-A65C-D2562D34B3D1}" srcId="{7EAC3BF9-2B93-4619-BBC2-B8FEC93063CA}" destId="{A60C3AFC-D738-4A95-B12C-26ACC758B6D7}" srcOrd="1" destOrd="0" parTransId="{899C5601-7295-48E5-9C05-777F87F5AC90}" sibTransId="{FD7067F1-E464-4CE5-B5B7-B602D2B7A10C}"/>
    <dgm:cxn modelId="{DC97A169-5263-4CF6-A3CE-7F0F7114F155}" srcId="{7EAC3BF9-2B93-4619-BBC2-B8FEC93063CA}" destId="{2FE826BB-C730-417D-8457-1CB87B27DF7B}" srcOrd="0" destOrd="0" parTransId="{2FDB639E-744F-4BCE-BB1F-C89B2F480E49}" sibTransId="{E5792465-13E5-4298-B56D-52B6FF6C8E6B}"/>
    <dgm:cxn modelId="{CDC7516A-F475-4B1C-B01A-682662065AD7}" type="presOf" srcId="{7EAC3BF9-2B93-4619-BBC2-B8FEC93063CA}" destId="{F99F1CF3-A55C-4ACB-AF77-B2309F3A0409}" srcOrd="0" destOrd="0" presId="urn:microsoft.com/office/officeart/2005/8/layout/hList7"/>
    <dgm:cxn modelId="{6B266D76-CF08-4603-84C7-753A3FEEE859}" type="presOf" srcId="{A60C3AFC-D738-4A95-B12C-26ACC758B6D7}" destId="{4B8E2B24-D1B1-4D1E-B73E-6DCB516D09C8}" srcOrd="1" destOrd="0" presId="urn:microsoft.com/office/officeart/2005/8/layout/hList7"/>
    <dgm:cxn modelId="{76CEB97A-D50A-41E8-99B7-71788946EFA1}" type="presOf" srcId="{FD7067F1-E464-4CE5-B5B7-B602D2B7A10C}" destId="{65C71A3D-591C-4B3F-9302-7BDD9C19BD5B}" srcOrd="0" destOrd="0" presId="urn:microsoft.com/office/officeart/2005/8/layout/hList7"/>
    <dgm:cxn modelId="{0ECC9C9B-46E1-40C1-ABB6-1289742DF565}" type="presOf" srcId="{2FE826BB-C730-417D-8457-1CB87B27DF7B}" destId="{2045C35F-F0AC-4645-8956-9E22B8DDA96A}" srcOrd="1" destOrd="0" presId="urn:microsoft.com/office/officeart/2005/8/layout/hList7"/>
    <dgm:cxn modelId="{F85AAEA9-8087-4EF8-96A6-D1EB7A548D77}" type="presOf" srcId="{92FDC478-8488-45B8-9266-08872DEFA398}" destId="{3EBEDC10-D758-4C3A-B73F-45EFFF5DB1B4}" srcOrd="1" destOrd="0" presId="urn:microsoft.com/office/officeart/2005/8/layout/hList7"/>
    <dgm:cxn modelId="{725C84C0-4E58-4F69-8B4F-B52CBDAA4FCE}" srcId="{7EAC3BF9-2B93-4619-BBC2-B8FEC93063CA}" destId="{92FDC478-8488-45B8-9266-08872DEFA398}" srcOrd="2" destOrd="0" parTransId="{4751E706-F994-4F57-BBC7-86459AFC6931}" sibTransId="{36F7D912-8E73-43A5-80E4-444027264058}"/>
    <dgm:cxn modelId="{BF19FFD4-82AD-4601-9DB9-5319044BC0FC}" type="presOf" srcId="{E5792465-13E5-4298-B56D-52B6FF6C8E6B}" destId="{09780E18-972F-4B0B-8171-7FB0F0815687}" srcOrd="0" destOrd="0" presId="urn:microsoft.com/office/officeart/2005/8/layout/hList7"/>
    <dgm:cxn modelId="{6877D6D9-37F7-48B2-9C8C-B7760B099924}" type="presOf" srcId="{2FE826BB-C730-417D-8457-1CB87B27DF7B}" destId="{473794C2-6A46-48ED-B901-E30296BA9989}" srcOrd="0" destOrd="0" presId="urn:microsoft.com/office/officeart/2005/8/layout/hList7"/>
    <dgm:cxn modelId="{2F8E2586-7071-4039-BF40-7D7825C84E78}" type="presParOf" srcId="{F99F1CF3-A55C-4ACB-AF77-B2309F3A0409}" destId="{70AF0CAA-CDEE-40A7-899F-D1A00F250369}" srcOrd="0" destOrd="0" presId="urn:microsoft.com/office/officeart/2005/8/layout/hList7"/>
    <dgm:cxn modelId="{6A696ABC-7C0A-40CB-9F1D-03611FE1614D}" type="presParOf" srcId="{F99F1CF3-A55C-4ACB-AF77-B2309F3A0409}" destId="{275A9E8F-8942-4DA8-9E0F-376A3A9EAE5C}" srcOrd="1" destOrd="0" presId="urn:microsoft.com/office/officeart/2005/8/layout/hList7"/>
    <dgm:cxn modelId="{2EAD0F8D-C11D-4D80-8D5B-DFEA0555FF35}" type="presParOf" srcId="{275A9E8F-8942-4DA8-9E0F-376A3A9EAE5C}" destId="{7BFA5001-56FF-4CCE-A2FD-FA4053207DC0}" srcOrd="0" destOrd="0" presId="urn:microsoft.com/office/officeart/2005/8/layout/hList7"/>
    <dgm:cxn modelId="{D06C4B03-3759-40E2-8289-438CAAF0DFD0}" type="presParOf" srcId="{7BFA5001-56FF-4CCE-A2FD-FA4053207DC0}" destId="{473794C2-6A46-48ED-B901-E30296BA9989}" srcOrd="0" destOrd="0" presId="urn:microsoft.com/office/officeart/2005/8/layout/hList7"/>
    <dgm:cxn modelId="{7A9A5ED5-3C45-498C-BA0C-22A8E9122431}" type="presParOf" srcId="{7BFA5001-56FF-4CCE-A2FD-FA4053207DC0}" destId="{2045C35F-F0AC-4645-8956-9E22B8DDA96A}" srcOrd="1" destOrd="0" presId="urn:microsoft.com/office/officeart/2005/8/layout/hList7"/>
    <dgm:cxn modelId="{52F513E3-2658-4F54-B068-CC0D65D9F7A6}" type="presParOf" srcId="{7BFA5001-56FF-4CCE-A2FD-FA4053207DC0}" destId="{72B5669B-5F03-4CB7-86AA-5E6FD0159F56}" srcOrd="2" destOrd="0" presId="urn:microsoft.com/office/officeart/2005/8/layout/hList7"/>
    <dgm:cxn modelId="{692A8477-141E-426A-BB0D-8A56A3FF5D0E}" type="presParOf" srcId="{7BFA5001-56FF-4CCE-A2FD-FA4053207DC0}" destId="{81964CEB-2861-4E71-BB5B-D80EE053D5F5}" srcOrd="3" destOrd="0" presId="urn:microsoft.com/office/officeart/2005/8/layout/hList7"/>
    <dgm:cxn modelId="{3A97CCC8-8A51-40B6-A5E9-DF2E2331CAD8}" type="presParOf" srcId="{275A9E8F-8942-4DA8-9E0F-376A3A9EAE5C}" destId="{09780E18-972F-4B0B-8171-7FB0F0815687}" srcOrd="1" destOrd="0" presId="urn:microsoft.com/office/officeart/2005/8/layout/hList7"/>
    <dgm:cxn modelId="{7BC98B56-EFEF-4677-B726-8DB6635C2BD2}" type="presParOf" srcId="{275A9E8F-8942-4DA8-9E0F-376A3A9EAE5C}" destId="{FB567BD8-7BF1-48CE-83E9-E3C0D30F2E06}" srcOrd="2" destOrd="0" presId="urn:microsoft.com/office/officeart/2005/8/layout/hList7"/>
    <dgm:cxn modelId="{8A9E08B7-C040-488D-BE0E-EC75BBA2F4E7}" type="presParOf" srcId="{FB567BD8-7BF1-48CE-83E9-E3C0D30F2E06}" destId="{FC73BFF4-01FC-405C-A473-CAB6078CA4ED}" srcOrd="0" destOrd="0" presId="urn:microsoft.com/office/officeart/2005/8/layout/hList7"/>
    <dgm:cxn modelId="{1E2E0033-37C5-4401-8DE7-1C8A7204402D}" type="presParOf" srcId="{FB567BD8-7BF1-48CE-83E9-E3C0D30F2E06}" destId="{4B8E2B24-D1B1-4D1E-B73E-6DCB516D09C8}" srcOrd="1" destOrd="0" presId="urn:microsoft.com/office/officeart/2005/8/layout/hList7"/>
    <dgm:cxn modelId="{29BAED9B-56B9-40FC-8475-B99FB64F3FC3}" type="presParOf" srcId="{FB567BD8-7BF1-48CE-83E9-E3C0D30F2E06}" destId="{C678CA05-1169-4758-B8C1-E20A41CD84D2}" srcOrd="2" destOrd="0" presId="urn:microsoft.com/office/officeart/2005/8/layout/hList7"/>
    <dgm:cxn modelId="{0F0943C6-3B3C-46E1-BAEB-20142747CCAE}" type="presParOf" srcId="{FB567BD8-7BF1-48CE-83E9-E3C0D30F2E06}" destId="{70B9247A-79B1-40F6-9AEC-81A84E3EE9C6}" srcOrd="3" destOrd="0" presId="urn:microsoft.com/office/officeart/2005/8/layout/hList7"/>
    <dgm:cxn modelId="{5078D432-5DA7-4A19-B127-8050B32AFC75}" type="presParOf" srcId="{275A9E8F-8942-4DA8-9E0F-376A3A9EAE5C}" destId="{65C71A3D-591C-4B3F-9302-7BDD9C19BD5B}" srcOrd="3" destOrd="0" presId="urn:microsoft.com/office/officeart/2005/8/layout/hList7"/>
    <dgm:cxn modelId="{92E86A43-A5AA-468E-8E74-7500FD3D3CAC}" type="presParOf" srcId="{275A9E8F-8942-4DA8-9E0F-376A3A9EAE5C}" destId="{3958C1D3-06FE-4683-952A-1E8FB90F3FEA}" srcOrd="4" destOrd="0" presId="urn:microsoft.com/office/officeart/2005/8/layout/hList7"/>
    <dgm:cxn modelId="{0C139E8B-1181-4C41-9191-1F5B022B6675}" type="presParOf" srcId="{3958C1D3-06FE-4683-952A-1E8FB90F3FEA}" destId="{6C8B33A2-9269-4D2A-9771-B09F2F88898E}" srcOrd="0" destOrd="0" presId="urn:microsoft.com/office/officeart/2005/8/layout/hList7"/>
    <dgm:cxn modelId="{9FB44022-9C1D-4BB4-A7C7-F17DE9CCCC7C}" type="presParOf" srcId="{3958C1D3-06FE-4683-952A-1E8FB90F3FEA}" destId="{3EBEDC10-D758-4C3A-B73F-45EFFF5DB1B4}" srcOrd="1" destOrd="0" presId="urn:microsoft.com/office/officeart/2005/8/layout/hList7"/>
    <dgm:cxn modelId="{AF2F0AD3-2071-4C2D-8DAC-07B986C827A7}" type="presParOf" srcId="{3958C1D3-06FE-4683-952A-1E8FB90F3FEA}" destId="{22EA8649-981F-40E1-B87F-00ACB55A28AD}" srcOrd="2" destOrd="0" presId="urn:microsoft.com/office/officeart/2005/8/layout/hList7"/>
    <dgm:cxn modelId="{7F6A56F2-50F1-483A-BA00-82E3FA4D5B4A}" type="presParOf" srcId="{3958C1D3-06FE-4683-952A-1E8FB90F3FEA}" destId="{DBED5724-7391-4C0C-8E31-CEE9F4ECF14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D8C4EDB-0F53-44CF-9B87-04503270865A}" type="doc">
      <dgm:prSet loTypeId="urn:microsoft.com/office/officeart/2005/8/layout/chevron2" loCatId="process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AD27287-3789-4FF9-955E-49057DBF83DD}">
      <dgm:prSet phldrT="[Texte]"/>
      <dgm:spPr/>
      <dgm:t>
        <a:bodyPr/>
        <a:lstStyle/>
        <a:p>
          <a:r>
            <a:rPr lang="fr-FR" dirty="0"/>
            <a:t>Etape 1</a:t>
          </a:r>
        </a:p>
      </dgm:t>
    </dgm:pt>
    <dgm:pt modelId="{6BFBAC50-2FDF-42D1-AF6B-C8C6DDD7BE9C}" type="parTrans" cxnId="{0A45984C-088E-4878-AADD-4915F1CEF297}">
      <dgm:prSet/>
      <dgm:spPr/>
      <dgm:t>
        <a:bodyPr/>
        <a:lstStyle/>
        <a:p>
          <a:endParaRPr lang="fr-FR"/>
        </a:p>
      </dgm:t>
    </dgm:pt>
    <dgm:pt modelId="{8B95D9C8-95FF-4E43-ADD8-6943AB3E85FD}" type="sibTrans" cxnId="{0A45984C-088E-4878-AADD-4915F1CEF297}">
      <dgm:prSet/>
      <dgm:spPr/>
      <dgm:t>
        <a:bodyPr/>
        <a:lstStyle/>
        <a:p>
          <a:endParaRPr lang="fr-FR"/>
        </a:p>
      </dgm:t>
    </dgm:pt>
    <dgm:pt modelId="{C78E9A8F-0738-47AA-8081-02EBAAD39267}">
      <dgm:prSet phldrT="[Texte]"/>
      <dgm:spPr/>
      <dgm:t>
        <a:bodyPr/>
        <a:lstStyle/>
        <a:p>
          <a:r>
            <a:rPr lang="fr-FR" dirty="0"/>
            <a:t>Courriel pour informer les personnels libéraux de la mise en place de la démarche. Enquete d’opinion sur différentes thématiques</a:t>
          </a:r>
        </a:p>
      </dgm:t>
    </dgm:pt>
    <dgm:pt modelId="{D4F658AA-2C4F-4062-A93F-FF9101C056A9}" type="parTrans" cxnId="{A6511DA5-CB21-4BA7-BE22-4EB574A768F8}">
      <dgm:prSet/>
      <dgm:spPr/>
      <dgm:t>
        <a:bodyPr/>
        <a:lstStyle/>
        <a:p>
          <a:endParaRPr lang="fr-FR"/>
        </a:p>
      </dgm:t>
    </dgm:pt>
    <dgm:pt modelId="{81A58925-85BA-4026-86DC-C1CD282FE44E}" type="sibTrans" cxnId="{A6511DA5-CB21-4BA7-BE22-4EB574A768F8}">
      <dgm:prSet/>
      <dgm:spPr/>
      <dgm:t>
        <a:bodyPr/>
        <a:lstStyle/>
        <a:p>
          <a:endParaRPr lang="fr-FR"/>
        </a:p>
      </dgm:t>
    </dgm:pt>
    <dgm:pt modelId="{6FB85673-7B73-404B-9ED3-F733DAC507BD}">
      <dgm:prSet phldrT="[Texte]"/>
      <dgm:spPr/>
      <dgm:t>
        <a:bodyPr/>
        <a:lstStyle/>
        <a:p>
          <a:r>
            <a:rPr lang="fr-FR" dirty="0"/>
            <a:t>Etape 2</a:t>
          </a:r>
        </a:p>
      </dgm:t>
    </dgm:pt>
    <dgm:pt modelId="{91A69F5D-A1A6-486C-931A-43A587F3A080}" type="parTrans" cxnId="{42E962F4-1A9E-4089-BBDE-2E54F1FC5E17}">
      <dgm:prSet/>
      <dgm:spPr/>
      <dgm:t>
        <a:bodyPr/>
        <a:lstStyle/>
        <a:p>
          <a:endParaRPr lang="fr-FR"/>
        </a:p>
      </dgm:t>
    </dgm:pt>
    <dgm:pt modelId="{081D12B5-58C5-4455-A430-EBEC73011A22}" type="sibTrans" cxnId="{42E962F4-1A9E-4089-BBDE-2E54F1FC5E17}">
      <dgm:prSet/>
      <dgm:spPr/>
      <dgm:t>
        <a:bodyPr/>
        <a:lstStyle/>
        <a:p>
          <a:endParaRPr lang="fr-FR"/>
        </a:p>
      </dgm:t>
    </dgm:pt>
    <dgm:pt modelId="{DBAE217A-D555-4195-A4E7-DC2423C3DCB5}">
      <dgm:prSet phldrT="[Texte]"/>
      <dgm:spPr/>
      <dgm:t>
        <a:bodyPr/>
        <a:lstStyle/>
        <a:p>
          <a:r>
            <a:rPr lang="fr-FR" dirty="0"/>
            <a:t>Retour des enquêtes (34 %), compilations des données, mise en place d’un COPIL : 1 ES, 1 ME, 1 EJE , 1 CESF, 1coordinateur PCPE, C de S</a:t>
          </a:r>
        </a:p>
      </dgm:t>
    </dgm:pt>
    <dgm:pt modelId="{6C47AEB2-939E-4695-B876-BEEAA7749A60}" type="parTrans" cxnId="{2D1BBE7C-AFA3-4C12-8F73-4494FDFF911B}">
      <dgm:prSet/>
      <dgm:spPr/>
      <dgm:t>
        <a:bodyPr/>
        <a:lstStyle/>
        <a:p>
          <a:endParaRPr lang="fr-FR"/>
        </a:p>
      </dgm:t>
    </dgm:pt>
    <dgm:pt modelId="{DA7A4E76-195D-4DDC-89FB-A7BF2C19ED6D}" type="sibTrans" cxnId="{2D1BBE7C-AFA3-4C12-8F73-4494FDFF911B}">
      <dgm:prSet/>
      <dgm:spPr/>
      <dgm:t>
        <a:bodyPr/>
        <a:lstStyle/>
        <a:p>
          <a:endParaRPr lang="fr-FR"/>
        </a:p>
      </dgm:t>
    </dgm:pt>
    <dgm:pt modelId="{E6665F81-1F99-4A7C-8EC1-17192D95BFA1}">
      <dgm:prSet phldrT="[Texte]"/>
      <dgm:spPr/>
      <dgm:t>
        <a:bodyPr/>
        <a:lstStyle/>
        <a:p>
          <a:r>
            <a:rPr lang="fr-FR" dirty="0"/>
            <a:t>Etape 3</a:t>
          </a:r>
        </a:p>
      </dgm:t>
    </dgm:pt>
    <dgm:pt modelId="{1A1A34DA-8587-436A-AB54-A497AAE5234E}" type="parTrans" cxnId="{C8A7F9AB-4188-41A4-A3B5-000110311E2C}">
      <dgm:prSet/>
      <dgm:spPr/>
      <dgm:t>
        <a:bodyPr/>
        <a:lstStyle/>
        <a:p>
          <a:endParaRPr lang="fr-FR"/>
        </a:p>
      </dgm:t>
    </dgm:pt>
    <dgm:pt modelId="{31370D1A-F300-4495-AE9F-B93F066FF995}" type="sibTrans" cxnId="{C8A7F9AB-4188-41A4-A3B5-000110311E2C}">
      <dgm:prSet/>
      <dgm:spPr/>
      <dgm:t>
        <a:bodyPr/>
        <a:lstStyle/>
        <a:p>
          <a:endParaRPr lang="fr-FR"/>
        </a:p>
      </dgm:t>
    </dgm:pt>
    <dgm:pt modelId="{4BC9BA87-A29B-4F07-A77F-3170138076E0}">
      <dgm:prSet phldrT="[Texte]"/>
      <dgm:spPr/>
      <dgm:t>
        <a:bodyPr/>
        <a:lstStyle/>
        <a:p>
          <a:r>
            <a:rPr lang="fr-FR" dirty="0"/>
            <a:t>Mise en place de groupe de travail, proposition d’items, échanges entre les membres. Validation auprès de la direction du PCPE. </a:t>
          </a:r>
        </a:p>
      </dgm:t>
    </dgm:pt>
    <dgm:pt modelId="{847AC79C-9716-48FC-83E5-F2068919C0EC}" type="parTrans" cxnId="{C777BE80-C16C-4544-B880-D93864ABC9F6}">
      <dgm:prSet/>
      <dgm:spPr/>
      <dgm:t>
        <a:bodyPr/>
        <a:lstStyle/>
        <a:p>
          <a:endParaRPr lang="fr-FR"/>
        </a:p>
      </dgm:t>
    </dgm:pt>
    <dgm:pt modelId="{B98D5E3E-FC9F-4989-971B-82E4FBEF2D64}" type="sibTrans" cxnId="{C777BE80-C16C-4544-B880-D93864ABC9F6}">
      <dgm:prSet/>
      <dgm:spPr/>
      <dgm:t>
        <a:bodyPr/>
        <a:lstStyle/>
        <a:p>
          <a:endParaRPr lang="fr-FR"/>
        </a:p>
      </dgm:t>
    </dgm:pt>
    <dgm:pt modelId="{597A2AC5-E089-4C47-8A9B-FEAD5255D306}">
      <dgm:prSet phldrT="[Texte]"/>
      <dgm:spPr/>
      <dgm:t>
        <a:bodyPr/>
        <a:lstStyle/>
        <a:p>
          <a:r>
            <a:rPr lang="fr-FR" dirty="0"/>
            <a:t>Etape 4</a:t>
          </a:r>
        </a:p>
      </dgm:t>
    </dgm:pt>
    <dgm:pt modelId="{0E80FB3B-5C04-44F0-A8B1-AAFA34902DB1}" type="parTrans" cxnId="{7B26760B-7281-4ACA-A7E6-82AF441A7B24}">
      <dgm:prSet/>
      <dgm:spPr/>
      <dgm:t>
        <a:bodyPr/>
        <a:lstStyle/>
        <a:p>
          <a:endParaRPr lang="fr-FR"/>
        </a:p>
      </dgm:t>
    </dgm:pt>
    <dgm:pt modelId="{5288B8CD-3B0A-4E22-8CB0-25A3EB682802}" type="sibTrans" cxnId="{7B26760B-7281-4ACA-A7E6-82AF441A7B24}">
      <dgm:prSet/>
      <dgm:spPr/>
      <dgm:t>
        <a:bodyPr/>
        <a:lstStyle/>
        <a:p>
          <a:endParaRPr lang="fr-FR"/>
        </a:p>
      </dgm:t>
    </dgm:pt>
    <dgm:pt modelId="{6167690D-6DB4-4767-BE63-4401FBA66CDB}">
      <dgm:prSet/>
      <dgm:spPr/>
      <dgm:t>
        <a:bodyPr/>
        <a:lstStyle/>
        <a:p>
          <a:r>
            <a:rPr lang="fr-FR" dirty="0"/>
            <a:t>Diffusion de la charte auprès de l’ensemble des personnels éducatifs libéraux pour signature   </a:t>
          </a:r>
        </a:p>
      </dgm:t>
    </dgm:pt>
    <dgm:pt modelId="{C1A3C7B3-BF25-4DF3-BC36-3C02F8487BC6}" type="parTrans" cxnId="{5A157A07-398F-4AEE-9D7F-3DB0A29EC6ED}">
      <dgm:prSet/>
      <dgm:spPr/>
      <dgm:t>
        <a:bodyPr/>
        <a:lstStyle/>
        <a:p>
          <a:endParaRPr lang="fr-FR"/>
        </a:p>
      </dgm:t>
    </dgm:pt>
    <dgm:pt modelId="{AF5B369C-0863-4EBB-BEF8-304710A873ED}" type="sibTrans" cxnId="{5A157A07-398F-4AEE-9D7F-3DB0A29EC6ED}">
      <dgm:prSet/>
      <dgm:spPr/>
      <dgm:t>
        <a:bodyPr/>
        <a:lstStyle/>
        <a:p>
          <a:endParaRPr lang="fr-FR"/>
        </a:p>
      </dgm:t>
    </dgm:pt>
    <dgm:pt modelId="{E0992FAA-E2FE-4717-BDF8-068BE62DDC26}" type="pres">
      <dgm:prSet presAssocID="{AD8C4EDB-0F53-44CF-9B87-04503270865A}" presName="linearFlow" presStyleCnt="0">
        <dgm:presLayoutVars>
          <dgm:dir/>
          <dgm:animLvl val="lvl"/>
          <dgm:resizeHandles val="exact"/>
        </dgm:presLayoutVars>
      </dgm:prSet>
      <dgm:spPr/>
    </dgm:pt>
    <dgm:pt modelId="{1A271900-874C-4DEC-92A8-1F1B6FDDFAC5}" type="pres">
      <dgm:prSet presAssocID="{9AD27287-3789-4FF9-955E-49057DBF83DD}" presName="composite" presStyleCnt="0"/>
      <dgm:spPr/>
    </dgm:pt>
    <dgm:pt modelId="{15B67B58-A8C7-4FD7-849C-6AEB1A3936CA}" type="pres">
      <dgm:prSet presAssocID="{9AD27287-3789-4FF9-955E-49057DBF83DD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EAB7B10A-D547-4A75-8931-FEF03361249E}" type="pres">
      <dgm:prSet presAssocID="{9AD27287-3789-4FF9-955E-49057DBF83DD}" presName="descendantText" presStyleLbl="alignAcc1" presStyleIdx="0" presStyleCnt="4">
        <dgm:presLayoutVars>
          <dgm:bulletEnabled val="1"/>
        </dgm:presLayoutVars>
      </dgm:prSet>
      <dgm:spPr/>
    </dgm:pt>
    <dgm:pt modelId="{F75415B0-A609-4C6E-AF98-C0C9C2B51BC0}" type="pres">
      <dgm:prSet presAssocID="{8B95D9C8-95FF-4E43-ADD8-6943AB3E85FD}" presName="sp" presStyleCnt="0"/>
      <dgm:spPr/>
    </dgm:pt>
    <dgm:pt modelId="{D4FF9458-1059-4AC1-8C14-FEE8326E4FC7}" type="pres">
      <dgm:prSet presAssocID="{6FB85673-7B73-404B-9ED3-F733DAC507BD}" presName="composite" presStyleCnt="0"/>
      <dgm:spPr/>
    </dgm:pt>
    <dgm:pt modelId="{4303A024-06C2-45A2-90CD-78B44042F8DE}" type="pres">
      <dgm:prSet presAssocID="{6FB85673-7B73-404B-9ED3-F733DAC507BD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D77598BD-DF32-43B1-BF11-39F539A942CF}" type="pres">
      <dgm:prSet presAssocID="{6FB85673-7B73-404B-9ED3-F733DAC507BD}" presName="descendantText" presStyleLbl="alignAcc1" presStyleIdx="1" presStyleCnt="4">
        <dgm:presLayoutVars>
          <dgm:bulletEnabled val="1"/>
        </dgm:presLayoutVars>
      </dgm:prSet>
      <dgm:spPr/>
    </dgm:pt>
    <dgm:pt modelId="{59AA1501-DD0A-4736-BBC7-C0093134E21E}" type="pres">
      <dgm:prSet presAssocID="{081D12B5-58C5-4455-A430-EBEC73011A22}" presName="sp" presStyleCnt="0"/>
      <dgm:spPr/>
    </dgm:pt>
    <dgm:pt modelId="{6BFF28E8-78C2-41F4-A548-DE4C12B907FB}" type="pres">
      <dgm:prSet presAssocID="{E6665F81-1F99-4A7C-8EC1-17192D95BFA1}" presName="composite" presStyleCnt="0"/>
      <dgm:spPr/>
    </dgm:pt>
    <dgm:pt modelId="{4D4BDE62-0431-4A01-8BF8-D5E47B8A847A}" type="pres">
      <dgm:prSet presAssocID="{E6665F81-1F99-4A7C-8EC1-17192D95BFA1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580E86BF-7096-4F05-9277-44F1E41310D2}" type="pres">
      <dgm:prSet presAssocID="{E6665F81-1F99-4A7C-8EC1-17192D95BFA1}" presName="descendantText" presStyleLbl="alignAcc1" presStyleIdx="2" presStyleCnt="4">
        <dgm:presLayoutVars>
          <dgm:bulletEnabled val="1"/>
        </dgm:presLayoutVars>
      </dgm:prSet>
      <dgm:spPr/>
    </dgm:pt>
    <dgm:pt modelId="{BE5A16B0-25E3-492B-8D14-9FA90814E123}" type="pres">
      <dgm:prSet presAssocID="{31370D1A-F300-4495-AE9F-B93F066FF995}" presName="sp" presStyleCnt="0"/>
      <dgm:spPr/>
    </dgm:pt>
    <dgm:pt modelId="{25AC334A-049E-4D06-8C2A-0FF02307C0CF}" type="pres">
      <dgm:prSet presAssocID="{597A2AC5-E089-4C47-8A9B-FEAD5255D306}" presName="composite" presStyleCnt="0"/>
      <dgm:spPr/>
    </dgm:pt>
    <dgm:pt modelId="{D621BFE9-6B9B-402B-A8B3-5D5AE9A90C0A}" type="pres">
      <dgm:prSet presAssocID="{597A2AC5-E089-4C47-8A9B-FEAD5255D306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EDC26F20-3898-4BEC-8275-7085C04B1054}" type="pres">
      <dgm:prSet presAssocID="{597A2AC5-E089-4C47-8A9B-FEAD5255D306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5A157A07-398F-4AEE-9D7F-3DB0A29EC6ED}" srcId="{597A2AC5-E089-4C47-8A9B-FEAD5255D306}" destId="{6167690D-6DB4-4767-BE63-4401FBA66CDB}" srcOrd="0" destOrd="0" parTransId="{C1A3C7B3-BF25-4DF3-BC36-3C02F8487BC6}" sibTransId="{AF5B369C-0863-4EBB-BEF8-304710A873ED}"/>
    <dgm:cxn modelId="{7B26760B-7281-4ACA-A7E6-82AF441A7B24}" srcId="{AD8C4EDB-0F53-44CF-9B87-04503270865A}" destId="{597A2AC5-E089-4C47-8A9B-FEAD5255D306}" srcOrd="3" destOrd="0" parTransId="{0E80FB3B-5C04-44F0-A8B1-AAFA34902DB1}" sibTransId="{5288B8CD-3B0A-4E22-8CB0-25A3EB682802}"/>
    <dgm:cxn modelId="{EA664116-A9E4-44DD-9502-C9F11AC58EC6}" type="presOf" srcId="{9AD27287-3789-4FF9-955E-49057DBF83DD}" destId="{15B67B58-A8C7-4FD7-849C-6AEB1A3936CA}" srcOrd="0" destOrd="0" presId="urn:microsoft.com/office/officeart/2005/8/layout/chevron2"/>
    <dgm:cxn modelId="{7C2F2F1B-D4E2-4FDA-871D-9E24CD321ECB}" type="presOf" srcId="{597A2AC5-E089-4C47-8A9B-FEAD5255D306}" destId="{D621BFE9-6B9B-402B-A8B3-5D5AE9A90C0A}" srcOrd="0" destOrd="0" presId="urn:microsoft.com/office/officeart/2005/8/layout/chevron2"/>
    <dgm:cxn modelId="{5D415027-125F-4885-B94E-7E57159C8A99}" type="presOf" srcId="{E6665F81-1F99-4A7C-8EC1-17192D95BFA1}" destId="{4D4BDE62-0431-4A01-8BF8-D5E47B8A847A}" srcOrd="0" destOrd="0" presId="urn:microsoft.com/office/officeart/2005/8/layout/chevron2"/>
    <dgm:cxn modelId="{0A45984C-088E-4878-AADD-4915F1CEF297}" srcId="{AD8C4EDB-0F53-44CF-9B87-04503270865A}" destId="{9AD27287-3789-4FF9-955E-49057DBF83DD}" srcOrd="0" destOrd="0" parTransId="{6BFBAC50-2FDF-42D1-AF6B-C8C6DDD7BE9C}" sibTransId="{8B95D9C8-95FF-4E43-ADD8-6943AB3E85FD}"/>
    <dgm:cxn modelId="{D912A050-BF2C-41A8-B87C-A8723BF7F3C8}" type="presOf" srcId="{4BC9BA87-A29B-4F07-A77F-3170138076E0}" destId="{580E86BF-7096-4F05-9277-44F1E41310D2}" srcOrd="0" destOrd="0" presId="urn:microsoft.com/office/officeart/2005/8/layout/chevron2"/>
    <dgm:cxn modelId="{ED741C73-CC24-4674-8984-BD5615F06665}" type="presOf" srcId="{DBAE217A-D555-4195-A4E7-DC2423C3DCB5}" destId="{D77598BD-DF32-43B1-BF11-39F539A942CF}" srcOrd="0" destOrd="0" presId="urn:microsoft.com/office/officeart/2005/8/layout/chevron2"/>
    <dgm:cxn modelId="{D0B34254-0430-4531-8446-DC13E9347007}" type="presOf" srcId="{6167690D-6DB4-4767-BE63-4401FBA66CDB}" destId="{EDC26F20-3898-4BEC-8275-7085C04B1054}" srcOrd="0" destOrd="0" presId="urn:microsoft.com/office/officeart/2005/8/layout/chevron2"/>
    <dgm:cxn modelId="{22CB955A-BCE7-4DA1-8E34-BD8DBDA264EF}" type="presOf" srcId="{6FB85673-7B73-404B-9ED3-F733DAC507BD}" destId="{4303A024-06C2-45A2-90CD-78B44042F8DE}" srcOrd="0" destOrd="0" presId="urn:microsoft.com/office/officeart/2005/8/layout/chevron2"/>
    <dgm:cxn modelId="{2D1BBE7C-AFA3-4C12-8F73-4494FDFF911B}" srcId="{6FB85673-7B73-404B-9ED3-F733DAC507BD}" destId="{DBAE217A-D555-4195-A4E7-DC2423C3DCB5}" srcOrd="0" destOrd="0" parTransId="{6C47AEB2-939E-4695-B876-BEEAA7749A60}" sibTransId="{DA7A4E76-195D-4DDC-89FB-A7BF2C19ED6D}"/>
    <dgm:cxn modelId="{C777BE80-C16C-4544-B880-D93864ABC9F6}" srcId="{E6665F81-1F99-4A7C-8EC1-17192D95BFA1}" destId="{4BC9BA87-A29B-4F07-A77F-3170138076E0}" srcOrd="0" destOrd="0" parTransId="{847AC79C-9716-48FC-83E5-F2068919C0EC}" sibTransId="{B98D5E3E-FC9F-4989-971B-82E4FBEF2D64}"/>
    <dgm:cxn modelId="{66399F8C-19C8-4908-9ACC-EDC689A69A0C}" type="presOf" srcId="{C78E9A8F-0738-47AA-8081-02EBAAD39267}" destId="{EAB7B10A-D547-4A75-8931-FEF03361249E}" srcOrd="0" destOrd="0" presId="urn:microsoft.com/office/officeart/2005/8/layout/chevron2"/>
    <dgm:cxn modelId="{A6511DA5-CB21-4BA7-BE22-4EB574A768F8}" srcId="{9AD27287-3789-4FF9-955E-49057DBF83DD}" destId="{C78E9A8F-0738-47AA-8081-02EBAAD39267}" srcOrd="0" destOrd="0" parTransId="{D4F658AA-2C4F-4062-A93F-FF9101C056A9}" sibTransId="{81A58925-85BA-4026-86DC-C1CD282FE44E}"/>
    <dgm:cxn modelId="{C8A7F9AB-4188-41A4-A3B5-000110311E2C}" srcId="{AD8C4EDB-0F53-44CF-9B87-04503270865A}" destId="{E6665F81-1F99-4A7C-8EC1-17192D95BFA1}" srcOrd="2" destOrd="0" parTransId="{1A1A34DA-8587-436A-AB54-A497AAE5234E}" sibTransId="{31370D1A-F300-4495-AE9F-B93F066FF995}"/>
    <dgm:cxn modelId="{42E962F4-1A9E-4089-BBDE-2E54F1FC5E17}" srcId="{AD8C4EDB-0F53-44CF-9B87-04503270865A}" destId="{6FB85673-7B73-404B-9ED3-F733DAC507BD}" srcOrd="1" destOrd="0" parTransId="{91A69F5D-A1A6-486C-931A-43A587F3A080}" sibTransId="{081D12B5-58C5-4455-A430-EBEC73011A22}"/>
    <dgm:cxn modelId="{541CCCFF-0A37-497E-98C9-9FD5EF4B99B2}" type="presOf" srcId="{AD8C4EDB-0F53-44CF-9B87-04503270865A}" destId="{E0992FAA-E2FE-4717-BDF8-068BE62DDC26}" srcOrd="0" destOrd="0" presId="urn:microsoft.com/office/officeart/2005/8/layout/chevron2"/>
    <dgm:cxn modelId="{5D285B95-568D-4EBD-A357-6314F3DDE5F4}" type="presParOf" srcId="{E0992FAA-E2FE-4717-BDF8-068BE62DDC26}" destId="{1A271900-874C-4DEC-92A8-1F1B6FDDFAC5}" srcOrd="0" destOrd="0" presId="urn:microsoft.com/office/officeart/2005/8/layout/chevron2"/>
    <dgm:cxn modelId="{835FA4C1-60FD-48BB-B63B-88AD6852063C}" type="presParOf" srcId="{1A271900-874C-4DEC-92A8-1F1B6FDDFAC5}" destId="{15B67B58-A8C7-4FD7-849C-6AEB1A3936CA}" srcOrd="0" destOrd="0" presId="urn:microsoft.com/office/officeart/2005/8/layout/chevron2"/>
    <dgm:cxn modelId="{2DF2874D-6D5C-4801-BC02-836B886B46A7}" type="presParOf" srcId="{1A271900-874C-4DEC-92A8-1F1B6FDDFAC5}" destId="{EAB7B10A-D547-4A75-8931-FEF03361249E}" srcOrd="1" destOrd="0" presId="urn:microsoft.com/office/officeart/2005/8/layout/chevron2"/>
    <dgm:cxn modelId="{3F69627C-A7B4-4BF5-9446-E8374E8B5CE9}" type="presParOf" srcId="{E0992FAA-E2FE-4717-BDF8-068BE62DDC26}" destId="{F75415B0-A609-4C6E-AF98-C0C9C2B51BC0}" srcOrd="1" destOrd="0" presId="urn:microsoft.com/office/officeart/2005/8/layout/chevron2"/>
    <dgm:cxn modelId="{17DFA41E-32F1-468D-AF7A-A27511CCA061}" type="presParOf" srcId="{E0992FAA-E2FE-4717-BDF8-068BE62DDC26}" destId="{D4FF9458-1059-4AC1-8C14-FEE8326E4FC7}" srcOrd="2" destOrd="0" presId="urn:microsoft.com/office/officeart/2005/8/layout/chevron2"/>
    <dgm:cxn modelId="{B2544859-8E31-416C-A139-C90794509CE5}" type="presParOf" srcId="{D4FF9458-1059-4AC1-8C14-FEE8326E4FC7}" destId="{4303A024-06C2-45A2-90CD-78B44042F8DE}" srcOrd="0" destOrd="0" presId="urn:microsoft.com/office/officeart/2005/8/layout/chevron2"/>
    <dgm:cxn modelId="{37DEEED2-8992-47A3-837B-C1B4D03A6539}" type="presParOf" srcId="{D4FF9458-1059-4AC1-8C14-FEE8326E4FC7}" destId="{D77598BD-DF32-43B1-BF11-39F539A942CF}" srcOrd="1" destOrd="0" presId="urn:microsoft.com/office/officeart/2005/8/layout/chevron2"/>
    <dgm:cxn modelId="{A5A25C39-0036-4003-B28A-944776C993EF}" type="presParOf" srcId="{E0992FAA-E2FE-4717-BDF8-068BE62DDC26}" destId="{59AA1501-DD0A-4736-BBC7-C0093134E21E}" srcOrd="3" destOrd="0" presId="urn:microsoft.com/office/officeart/2005/8/layout/chevron2"/>
    <dgm:cxn modelId="{E9260985-FCD6-4E04-A925-CA37E8F6AD7B}" type="presParOf" srcId="{E0992FAA-E2FE-4717-BDF8-068BE62DDC26}" destId="{6BFF28E8-78C2-41F4-A548-DE4C12B907FB}" srcOrd="4" destOrd="0" presId="urn:microsoft.com/office/officeart/2005/8/layout/chevron2"/>
    <dgm:cxn modelId="{964EA182-54F0-40F1-88E9-2EC4AC506D11}" type="presParOf" srcId="{6BFF28E8-78C2-41F4-A548-DE4C12B907FB}" destId="{4D4BDE62-0431-4A01-8BF8-D5E47B8A847A}" srcOrd="0" destOrd="0" presId="urn:microsoft.com/office/officeart/2005/8/layout/chevron2"/>
    <dgm:cxn modelId="{C6859438-EE66-43AF-9CF3-3568AE352468}" type="presParOf" srcId="{6BFF28E8-78C2-41F4-A548-DE4C12B907FB}" destId="{580E86BF-7096-4F05-9277-44F1E41310D2}" srcOrd="1" destOrd="0" presId="urn:microsoft.com/office/officeart/2005/8/layout/chevron2"/>
    <dgm:cxn modelId="{560383FB-6179-4945-B749-1D10C3E6064D}" type="presParOf" srcId="{E0992FAA-E2FE-4717-BDF8-068BE62DDC26}" destId="{BE5A16B0-25E3-492B-8D14-9FA90814E123}" srcOrd="5" destOrd="0" presId="urn:microsoft.com/office/officeart/2005/8/layout/chevron2"/>
    <dgm:cxn modelId="{8CE17380-9C10-46EF-BB02-9CD1E772C4FE}" type="presParOf" srcId="{E0992FAA-E2FE-4717-BDF8-068BE62DDC26}" destId="{25AC334A-049E-4D06-8C2A-0FF02307C0CF}" srcOrd="6" destOrd="0" presId="urn:microsoft.com/office/officeart/2005/8/layout/chevron2"/>
    <dgm:cxn modelId="{AB7AF2F3-26B9-4167-9B0B-C73245766036}" type="presParOf" srcId="{25AC334A-049E-4D06-8C2A-0FF02307C0CF}" destId="{D621BFE9-6B9B-402B-A8B3-5D5AE9A90C0A}" srcOrd="0" destOrd="0" presId="urn:microsoft.com/office/officeart/2005/8/layout/chevron2"/>
    <dgm:cxn modelId="{6A186471-45FC-4EBE-9392-9B98BBB5F448}" type="presParOf" srcId="{25AC334A-049E-4D06-8C2A-0FF02307C0CF}" destId="{EDC26F20-3898-4BEC-8275-7085C04B105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4FC875-5529-4B16-AFF2-2CC56CB4AD6F}">
      <dsp:nvSpPr>
        <dsp:cNvPr id="0" name=""/>
        <dsp:cNvSpPr/>
      </dsp:nvSpPr>
      <dsp:spPr>
        <a:xfrm>
          <a:off x="2407126" y="1435"/>
          <a:ext cx="2340373" cy="1170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/>
            <a:t>PCPE 17</a:t>
          </a:r>
        </a:p>
      </dsp:txBody>
      <dsp:txXfrm>
        <a:off x="2441400" y="35709"/>
        <a:ext cx="2271825" cy="1101638"/>
      </dsp:txXfrm>
    </dsp:sp>
    <dsp:sp modelId="{15E9B91B-2F65-40C1-8FB4-1AC13B72B4D0}">
      <dsp:nvSpPr>
        <dsp:cNvPr id="0" name=""/>
        <dsp:cNvSpPr/>
      </dsp:nvSpPr>
      <dsp:spPr>
        <a:xfrm>
          <a:off x="2641164" y="1171621"/>
          <a:ext cx="234037" cy="877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7640"/>
              </a:lnTo>
              <a:lnTo>
                <a:pt x="234037" y="87764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961ED8-D52D-46F1-967A-5D85A16335D6}">
      <dsp:nvSpPr>
        <dsp:cNvPr id="0" name=""/>
        <dsp:cNvSpPr/>
      </dsp:nvSpPr>
      <dsp:spPr>
        <a:xfrm>
          <a:off x="2875201" y="1464168"/>
          <a:ext cx="1872298" cy="11701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PCPE Situations critiques, enfants adultes, file active 20/25</a:t>
          </a:r>
        </a:p>
      </dsp:txBody>
      <dsp:txXfrm>
        <a:off x="2909475" y="1498442"/>
        <a:ext cx="1803750" cy="1101638"/>
      </dsp:txXfrm>
    </dsp:sp>
    <dsp:sp modelId="{364CC912-E043-4D69-997D-61028CAE223B}">
      <dsp:nvSpPr>
        <dsp:cNvPr id="0" name=""/>
        <dsp:cNvSpPr/>
      </dsp:nvSpPr>
      <dsp:spPr>
        <a:xfrm>
          <a:off x="2641164" y="1171621"/>
          <a:ext cx="234037" cy="2340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0373"/>
              </a:lnTo>
              <a:lnTo>
                <a:pt x="234037" y="234037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222298-925B-45C5-9288-188411DB71EA}">
      <dsp:nvSpPr>
        <dsp:cNvPr id="0" name=""/>
        <dsp:cNvSpPr/>
      </dsp:nvSpPr>
      <dsp:spPr>
        <a:xfrm>
          <a:off x="2875201" y="2926901"/>
          <a:ext cx="1872298" cy="11701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PCPE TSA, enfants, adultes File active 25/30</a:t>
          </a:r>
        </a:p>
      </dsp:txBody>
      <dsp:txXfrm>
        <a:off x="2909475" y="2961175"/>
        <a:ext cx="1803750" cy="1101638"/>
      </dsp:txXfrm>
    </dsp:sp>
    <dsp:sp modelId="{86D974E4-728C-4B1B-9468-6D895CEA2E4F}">
      <dsp:nvSpPr>
        <dsp:cNvPr id="0" name=""/>
        <dsp:cNvSpPr/>
      </dsp:nvSpPr>
      <dsp:spPr>
        <a:xfrm>
          <a:off x="2641164" y="1171621"/>
          <a:ext cx="234037" cy="3803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3106"/>
              </a:lnTo>
              <a:lnTo>
                <a:pt x="234037" y="38031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931E15-E572-4ECC-8525-FA0D89A58446}">
      <dsp:nvSpPr>
        <dsp:cNvPr id="0" name=""/>
        <dsp:cNvSpPr/>
      </dsp:nvSpPr>
      <dsp:spPr>
        <a:xfrm>
          <a:off x="2875201" y="4389635"/>
          <a:ext cx="1872298" cy="11701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Intervention départementale</a:t>
          </a:r>
        </a:p>
      </dsp:txBody>
      <dsp:txXfrm>
        <a:off x="2909475" y="4423909"/>
        <a:ext cx="1803750" cy="1101638"/>
      </dsp:txXfrm>
    </dsp:sp>
    <dsp:sp modelId="{5EF3FBC3-A1B6-4B9A-818A-52CCDE1ECC42}">
      <dsp:nvSpPr>
        <dsp:cNvPr id="0" name=""/>
        <dsp:cNvSpPr/>
      </dsp:nvSpPr>
      <dsp:spPr>
        <a:xfrm>
          <a:off x="5332593" y="1435"/>
          <a:ext cx="2340373" cy="117018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 dirty="0"/>
            <a:t>PCPE 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 dirty="0"/>
            <a:t>Trait d’Union</a:t>
          </a:r>
        </a:p>
      </dsp:txBody>
      <dsp:txXfrm>
        <a:off x="5366867" y="35709"/>
        <a:ext cx="2271825" cy="1101638"/>
      </dsp:txXfrm>
    </dsp:sp>
    <dsp:sp modelId="{361CB782-A436-4A3D-9A51-159BE4BED144}">
      <dsp:nvSpPr>
        <dsp:cNvPr id="0" name=""/>
        <dsp:cNvSpPr/>
      </dsp:nvSpPr>
      <dsp:spPr>
        <a:xfrm>
          <a:off x="5566631" y="1171621"/>
          <a:ext cx="234037" cy="8776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77640"/>
              </a:lnTo>
              <a:lnTo>
                <a:pt x="234037" y="87764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7EC85-AA76-4B7F-A6F0-7AA82C12140C}">
      <dsp:nvSpPr>
        <dsp:cNvPr id="0" name=""/>
        <dsp:cNvSpPr/>
      </dsp:nvSpPr>
      <dsp:spPr>
        <a:xfrm>
          <a:off x="5800668" y="1464168"/>
          <a:ext cx="1872298" cy="11701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Enfants, adolescents et jeunes adultes de 0-20 ans</a:t>
          </a:r>
        </a:p>
      </dsp:txBody>
      <dsp:txXfrm>
        <a:off x="5834942" y="1498442"/>
        <a:ext cx="1803750" cy="1101638"/>
      </dsp:txXfrm>
    </dsp:sp>
    <dsp:sp modelId="{833BE202-852E-46F8-AA49-E4515F2BBB50}">
      <dsp:nvSpPr>
        <dsp:cNvPr id="0" name=""/>
        <dsp:cNvSpPr/>
      </dsp:nvSpPr>
      <dsp:spPr>
        <a:xfrm>
          <a:off x="5566631" y="1171621"/>
          <a:ext cx="234037" cy="23403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0373"/>
              </a:lnTo>
              <a:lnTo>
                <a:pt x="234037" y="2340373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45FA72-9240-4B34-9729-7B4F82BC3E9D}">
      <dsp:nvSpPr>
        <dsp:cNvPr id="0" name=""/>
        <dsp:cNvSpPr/>
      </dsp:nvSpPr>
      <dsp:spPr>
        <a:xfrm>
          <a:off x="5800668" y="2926901"/>
          <a:ext cx="1872298" cy="11701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File active 40 </a:t>
          </a:r>
        </a:p>
      </dsp:txBody>
      <dsp:txXfrm>
        <a:off x="5834942" y="2961175"/>
        <a:ext cx="1803750" cy="1101638"/>
      </dsp:txXfrm>
    </dsp:sp>
    <dsp:sp modelId="{CDADC6E1-DCA7-44F4-8F8C-135B24FC7AA0}">
      <dsp:nvSpPr>
        <dsp:cNvPr id="0" name=""/>
        <dsp:cNvSpPr/>
      </dsp:nvSpPr>
      <dsp:spPr>
        <a:xfrm>
          <a:off x="5566631" y="1171621"/>
          <a:ext cx="234037" cy="3803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03106"/>
              </a:lnTo>
              <a:lnTo>
                <a:pt x="234037" y="3803106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D942A2-8299-451C-82E3-2C8C306AED84}">
      <dsp:nvSpPr>
        <dsp:cNvPr id="0" name=""/>
        <dsp:cNvSpPr/>
      </dsp:nvSpPr>
      <dsp:spPr>
        <a:xfrm>
          <a:off x="5800668" y="4389635"/>
          <a:ext cx="1872298" cy="11701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dirty="0"/>
            <a:t>Métropole de Lyon</a:t>
          </a:r>
        </a:p>
      </dsp:txBody>
      <dsp:txXfrm>
        <a:off x="5834942" y="4423909"/>
        <a:ext cx="1803750" cy="11016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957B8C-6FE1-4089-963F-27C6C38A618C}">
      <dsp:nvSpPr>
        <dsp:cNvPr id="0" name=""/>
        <dsp:cNvSpPr/>
      </dsp:nvSpPr>
      <dsp:spPr>
        <a:xfrm rot="16200000">
          <a:off x="-1829561" y="2548717"/>
          <a:ext cx="4454228" cy="682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601932" bIns="0" numCol="1" spcCol="1270" anchor="t" anchorCtr="0">
          <a:noAutofit/>
        </a:bodyPr>
        <a:lstStyle/>
        <a:p>
          <a:pPr marL="0" lvl="0" indent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 dirty="0"/>
            <a:t>PCPE 17</a:t>
          </a:r>
        </a:p>
      </dsp:txBody>
      <dsp:txXfrm>
        <a:off x="-1829561" y="2548717"/>
        <a:ext cx="4454228" cy="682505"/>
      </dsp:txXfrm>
    </dsp:sp>
    <dsp:sp modelId="{8B9CF2F8-4A28-45C5-A088-39E9BA5AC5B6}">
      <dsp:nvSpPr>
        <dsp:cNvPr id="0" name=""/>
        <dsp:cNvSpPr/>
      </dsp:nvSpPr>
      <dsp:spPr>
        <a:xfrm>
          <a:off x="729388" y="626398"/>
          <a:ext cx="3399603" cy="5027710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0193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Direction de pôle </a:t>
          </a:r>
          <a:r>
            <a:rPr lang="fr-FR" sz="1400" i="1" kern="1200" dirty="0">
              <a:solidFill>
                <a:schemeClr val="tx1">
                  <a:lumMod val="75000"/>
                  <a:lumOff val="25000"/>
                </a:schemeClr>
              </a:solidFill>
              <a:effectLst/>
            </a:rPr>
            <a:t>(SESSAD départemental, PCPE, EMAS, APV, PCO)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kern="1200" dirty="0">
            <a:solidFill>
              <a:schemeClr val="tx1">
                <a:lumMod val="75000"/>
                <a:lumOff val="25000"/>
              </a:schemeClr>
            </a:solidFill>
            <a:effectLst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Chef de service mutualisé 1 ETP (PCO 0-6 et 7-12 ans)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Secrétaire 0.50 ETP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b="1" kern="12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PCPE TSA </a:t>
          </a: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:				0.80 ETP Coordinateur (ES) 	0.30 ETP psychologue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b="1" kern="12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PCPE Situations critiques</a:t>
          </a: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: 	0.80 ETP Coordinateur (ES)	0.50 ETP psychologue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0.70 ETP coordinateur (ES) CDD CNR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0.10 ETP psychologue CNR</a:t>
          </a:r>
        </a:p>
      </dsp:txBody>
      <dsp:txXfrm>
        <a:off x="729388" y="626398"/>
        <a:ext cx="3399603" cy="5027710"/>
      </dsp:txXfrm>
    </dsp:sp>
    <dsp:sp modelId="{047269DA-6287-4121-87E7-C8C4B4CF24CB}">
      <dsp:nvSpPr>
        <dsp:cNvPr id="0" name=""/>
        <dsp:cNvSpPr/>
      </dsp:nvSpPr>
      <dsp:spPr>
        <a:xfrm>
          <a:off x="0" y="278796"/>
          <a:ext cx="1309715" cy="564514"/>
        </a:xfrm>
        <a:prstGeom prst="rect">
          <a:avLst/>
        </a:prstGeom>
        <a:blipFill>
          <a:blip xmlns:r="http://schemas.openxmlformats.org/officeDocument/2006/relationships" r:embed="rId1"/>
          <a:srcRect/>
          <a:stretch>
            <a:fillRect t="-12000" b="-12000"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555696-A69A-45EA-AD3E-0B679CD48FAC}">
      <dsp:nvSpPr>
        <dsp:cNvPr id="0" name=""/>
        <dsp:cNvSpPr/>
      </dsp:nvSpPr>
      <dsp:spPr>
        <a:xfrm rot="16200000">
          <a:off x="3120596" y="2714000"/>
          <a:ext cx="4454228" cy="682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601932" bIns="0" numCol="1" spcCol="1270" anchor="t" anchorCtr="0">
          <a:noAutofit/>
        </a:bodyPr>
        <a:lstStyle/>
        <a:p>
          <a:pPr marL="0" lvl="0" indent="0" algn="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500" kern="1200" dirty="0"/>
            <a:t>PCPE Trait d’Union</a:t>
          </a:r>
        </a:p>
      </dsp:txBody>
      <dsp:txXfrm>
        <a:off x="3120596" y="2714000"/>
        <a:ext cx="4454228" cy="682505"/>
      </dsp:txXfrm>
    </dsp:sp>
    <dsp:sp modelId="{2175085C-9CA4-4415-9881-643FCE7125B2}">
      <dsp:nvSpPr>
        <dsp:cNvPr id="0" name=""/>
        <dsp:cNvSpPr/>
      </dsp:nvSpPr>
      <dsp:spPr>
        <a:xfrm>
          <a:off x="5651227" y="724352"/>
          <a:ext cx="3399603" cy="4986196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0193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Direction du Pôle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0,60 Cheffe de service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(dont 0,4 ETP coordo parcours)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Secrétaire mutualisée 0,20 ETP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0,90 ETP Psychologues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(0,60 ETP psycho et 0,3 ETP neuropsycho)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0,60 ETP éducatrice spécialisée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>
              <a:solidFill>
                <a:schemeClr val="tx1">
                  <a:lumMod val="75000"/>
                  <a:lumOff val="25000"/>
                </a:schemeClr>
              </a:solidFill>
            </a:rPr>
            <a:t>0,40 ETP assistante sociale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600" kern="1200" dirty="0"/>
        </a:p>
      </dsp:txBody>
      <dsp:txXfrm>
        <a:off x="5651227" y="724352"/>
        <a:ext cx="3399603" cy="4986196"/>
      </dsp:txXfrm>
    </dsp:sp>
    <dsp:sp modelId="{4714FB32-4410-4F48-877D-FC71CA49CE0A}">
      <dsp:nvSpPr>
        <dsp:cNvPr id="0" name=""/>
        <dsp:cNvSpPr/>
      </dsp:nvSpPr>
      <dsp:spPr>
        <a:xfrm>
          <a:off x="5015289" y="162197"/>
          <a:ext cx="1347348" cy="895079"/>
        </a:xfrm>
        <a:prstGeom prst="rect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23D15A-F812-4965-9F97-E1A7FA96FC9F}">
      <dsp:nvSpPr>
        <dsp:cNvPr id="0" name=""/>
        <dsp:cNvSpPr/>
      </dsp:nvSpPr>
      <dsp:spPr>
        <a:xfrm rot="16200000">
          <a:off x="-63490" y="63490"/>
          <a:ext cx="4580870" cy="4453888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03200" tIns="0" rIns="203200" bIns="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	PCPE 17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Sollicitation directe des familles.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Co-évaluation avec la MDPH pour l’admission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/>
            <a:t>Saisine automatique dans le cadre du dispositif RAPT</a:t>
          </a:r>
        </a:p>
      </dsp:txBody>
      <dsp:txXfrm rot="5400000">
        <a:off x="1" y="916173"/>
        <a:ext cx="4453888" cy="2748522"/>
      </dsp:txXfrm>
    </dsp:sp>
    <dsp:sp modelId="{D3DD1324-D837-4692-9F96-373E9D54CD66}">
      <dsp:nvSpPr>
        <dsp:cNvPr id="0" name=""/>
        <dsp:cNvSpPr/>
      </dsp:nvSpPr>
      <dsp:spPr>
        <a:xfrm rot="16200000">
          <a:off x="4775474" y="175372"/>
          <a:ext cx="4220630" cy="4230125"/>
        </a:xfrm>
        <a:prstGeom prst="flowChartManualOperati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7800" tIns="0" rIns="177800" bIns="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/>
              <a:ea typeface="+mn-ea"/>
              <a:cs typeface="+mn-cs"/>
            </a:rPr>
            <a:t>  PCPE Trait d’Union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Sollicitation directe des familles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1800" kern="1200" dirty="0">
            <a:solidFill>
              <a:prstClr val="black"/>
            </a:solidFill>
            <a:latin typeface="Trebuchet MS" panose="020B0603020202020204"/>
            <a:ea typeface="+mn-ea"/>
            <a:cs typeface="+mn-cs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800" kern="1200" dirty="0">
              <a:solidFill>
                <a:prstClr val="black"/>
              </a:solidFill>
              <a:latin typeface="Trebuchet MS" panose="020B0603020202020204"/>
              <a:ea typeface="+mn-ea"/>
              <a:cs typeface="+mn-cs"/>
            </a:rPr>
            <a:t>Orientation des familles par les partenaires : EN, MDPH, ESME, sanitaire, libéraux,…</a:t>
          </a:r>
        </a:p>
      </dsp:txBody>
      <dsp:txXfrm rot="5400000">
        <a:off x="4770727" y="1024245"/>
        <a:ext cx="4230125" cy="25323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396A9D-A120-4048-86E3-95E4070652E4}">
      <dsp:nvSpPr>
        <dsp:cNvPr id="0" name=""/>
        <dsp:cNvSpPr/>
      </dsp:nvSpPr>
      <dsp:spPr>
        <a:xfrm>
          <a:off x="4709" y="0"/>
          <a:ext cx="4529831" cy="584304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40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PCPE 17</a:t>
          </a:r>
        </a:p>
      </dsp:txBody>
      <dsp:txXfrm>
        <a:off x="4709" y="0"/>
        <a:ext cx="4529831" cy="1752914"/>
      </dsp:txXfrm>
    </dsp:sp>
    <dsp:sp modelId="{F7943C66-BEAD-4BA4-98A0-8AC491EEE295}">
      <dsp:nvSpPr>
        <dsp:cNvPr id="0" name=""/>
        <dsp:cNvSpPr/>
      </dsp:nvSpPr>
      <dsp:spPr>
        <a:xfrm>
          <a:off x="440261" y="1425961"/>
          <a:ext cx="3623865" cy="13482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Prise en charge financières des interventions libérales via un conventionnement les 6 premiers mois le temps de solvabiliser les familles via des financements sollicités à la MDPH</a:t>
          </a:r>
        </a:p>
      </dsp:txBody>
      <dsp:txXfrm>
        <a:off x="479749" y="1465449"/>
        <a:ext cx="3544889" cy="1269233"/>
      </dsp:txXfrm>
    </dsp:sp>
    <dsp:sp modelId="{CD2522E8-8D58-44A1-93A0-40970A343A95}">
      <dsp:nvSpPr>
        <dsp:cNvPr id="0" name=""/>
        <dsp:cNvSpPr/>
      </dsp:nvSpPr>
      <dsp:spPr>
        <a:xfrm>
          <a:off x="457692" y="2889113"/>
          <a:ext cx="3623865" cy="13482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Prestations financées :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Interventions éducatives, guidance parentale, soins paramédicaux, soutien aux aidants</a:t>
          </a:r>
        </a:p>
      </dsp:txBody>
      <dsp:txXfrm>
        <a:off x="497180" y="2928601"/>
        <a:ext cx="3544889" cy="1269233"/>
      </dsp:txXfrm>
    </dsp:sp>
    <dsp:sp modelId="{86A70737-9402-449B-8A53-65D710EDDC68}">
      <dsp:nvSpPr>
        <dsp:cNvPr id="0" name=""/>
        <dsp:cNvSpPr/>
      </dsp:nvSpPr>
      <dsp:spPr>
        <a:xfrm>
          <a:off x="466389" y="4347021"/>
          <a:ext cx="3623865" cy="6850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8575" rIns="3810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500" kern="1200" dirty="0"/>
            <a:t>Coordination des accompagnements et des interventions</a:t>
          </a:r>
        </a:p>
      </dsp:txBody>
      <dsp:txXfrm>
        <a:off x="486452" y="4367084"/>
        <a:ext cx="3583739" cy="644885"/>
      </dsp:txXfrm>
    </dsp:sp>
    <dsp:sp modelId="{693EC30D-56F5-4AE6-BD27-E5EA54B9295E}">
      <dsp:nvSpPr>
        <dsp:cNvPr id="0" name=""/>
        <dsp:cNvSpPr/>
      </dsp:nvSpPr>
      <dsp:spPr>
        <a:xfrm>
          <a:off x="4874277" y="0"/>
          <a:ext cx="4529831" cy="584304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PCPE Trait d’Union</a:t>
          </a:r>
        </a:p>
      </dsp:txBody>
      <dsp:txXfrm>
        <a:off x="4874277" y="0"/>
        <a:ext cx="4529831" cy="1752914"/>
      </dsp:txXfrm>
    </dsp:sp>
    <dsp:sp modelId="{C1F9D4D2-7DBC-4E59-A011-930CAC6E031D}">
      <dsp:nvSpPr>
        <dsp:cNvPr id="0" name=""/>
        <dsp:cNvSpPr/>
      </dsp:nvSpPr>
      <dsp:spPr>
        <a:xfrm>
          <a:off x="5341430" y="1754880"/>
          <a:ext cx="3595526" cy="8582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Evaluation des compétences, ressources et besoins de l’enfant/adolescent et de sa famille</a:t>
          </a:r>
        </a:p>
      </dsp:txBody>
      <dsp:txXfrm>
        <a:off x="5366568" y="1780018"/>
        <a:ext cx="3545250" cy="807984"/>
      </dsp:txXfrm>
    </dsp:sp>
    <dsp:sp modelId="{9EC01F82-BC52-440F-BBEC-148B3E409E60}">
      <dsp:nvSpPr>
        <dsp:cNvPr id="0" name=""/>
        <dsp:cNvSpPr/>
      </dsp:nvSpPr>
      <dsp:spPr>
        <a:xfrm>
          <a:off x="5340705" y="2721014"/>
          <a:ext cx="3623865" cy="636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Guidance et soutien parental</a:t>
          </a:r>
        </a:p>
      </dsp:txBody>
      <dsp:txXfrm>
        <a:off x="5359335" y="2739644"/>
        <a:ext cx="3586605" cy="598827"/>
      </dsp:txXfrm>
    </dsp:sp>
    <dsp:sp modelId="{D5877643-BC36-418A-B81F-39070777290C}">
      <dsp:nvSpPr>
        <dsp:cNvPr id="0" name=""/>
        <dsp:cNvSpPr/>
      </dsp:nvSpPr>
      <dsp:spPr>
        <a:xfrm>
          <a:off x="5327260" y="3444947"/>
          <a:ext cx="3623865" cy="636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Guidance professionnelle</a:t>
          </a:r>
        </a:p>
      </dsp:txBody>
      <dsp:txXfrm>
        <a:off x="5345890" y="3463577"/>
        <a:ext cx="3586605" cy="598827"/>
      </dsp:txXfrm>
    </dsp:sp>
    <dsp:sp modelId="{CCEFA459-B60A-42A7-89A8-50B8ACCFCC7D}">
      <dsp:nvSpPr>
        <dsp:cNvPr id="0" name=""/>
        <dsp:cNvSpPr/>
      </dsp:nvSpPr>
      <dsp:spPr>
        <a:xfrm>
          <a:off x="5327260" y="4178894"/>
          <a:ext cx="3623865" cy="636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Coordination des accompagnements et des interventions</a:t>
          </a:r>
        </a:p>
      </dsp:txBody>
      <dsp:txXfrm>
        <a:off x="5345890" y="4197524"/>
        <a:ext cx="3586605" cy="598827"/>
      </dsp:txXfrm>
    </dsp:sp>
    <dsp:sp modelId="{14B0EFD4-61DA-4E90-8AF8-F663BA47919F}">
      <dsp:nvSpPr>
        <dsp:cNvPr id="0" name=""/>
        <dsp:cNvSpPr/>
      </dsp:nvSpPr>
      <dsp:spPr>
        <a:xfrm>
          <a:off x="5327260" y="4912842"/>
          <a:ext cx="3623865" cy="6360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26670" rIns="3556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Co-construction et soutien dans leur accompagnement</a:t>
          </a:r>
        </a:p>
      </dsp:txBody>
      <dsp:txXfrm>
        <a:off x="5345890" y="4931472"/>
        <a:ext cx="3586605" cy="5988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989313-70BA-42BF-BDF8-FEBAD0F2B55D}">
      <dsp:nvSpPr>
        <dsp:cNvPr id="0" name=""/>
        <dsp:cNvSpPr/>
      </dsp:nvSpPr>
      <dsp:spPr>
        <a:xfrm>
          <a:off x="31480" y="82350"/>
          <a:ext cx="3987547" cy="9917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154432" rIns="270256" bIns="154432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8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PCPE 17</a:t>
          </a:r>
          <a:r>
            <a:rPr lang="fr-FR" sz="3800" kern="1200" dirty="0"/>
            <a:t>	</a:t>
          </a:r>
        </a:p>
      </dsp:txBody>
      <dsp:txXfrm>
        <a:off x="31480" y="82350"/>
        <a:ext cx="3987547" cy="991751"/>
      </dsp:txXfrm>
    </dsp:sp>
    <dsp:sp modelId="{EE885E4A-E8AA-4DD2-A759-425686AF3EDE}">
      <dsp:nvSpPr>
        <dsp:cNvPr id="0" name=""/>
        <dsp:cNvSpPr/>
      </dsp:nvSpPr>
      <dsp:spPr>
        <a:xfrm>
          <a:off x="3687" y="1033234"/>
          <a:ext cx="4043133" cy="41260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u="sng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Réseau mutualisée avec les PCO 0-6 ans et PCO 7-12 ans :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fr-F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16 neuropsychologues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fr-FR" sz="2000" kern="1200" dirty="0"/>
            <a:t>37psychomotricens.iennes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fr-FR" sz="2000" kern="1200" dirty="0"/>
            <a:t>28 Ergothérapeutes 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fr-FR" sz="2000" kern="1200" dirty="0"/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u="sng" kern="1200" dirty="0"/>
            <a:t>Réseau spécifique au PCPE : </a:t>
          </a: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fr-F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28 psychologues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r>
            <a:rPr lang="fr-FR" sz="20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45 intervenants éducatifs à domicile (ES, ME, EJE, éducateurs sportifs, CESF, AMP) 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2000" kern="1200" dirty="0"/>
        </a:p>
      </dsp:txBody>
      <dsp:txXfrm>
        <a:off x="3687" y="1033234"/>
        <a:ext cx="4043133" cy="4126078"/>
      </dsp:txXfrm>
    </dsp:sp>
    <dsp:sp modelId="{426C4F1B-A107-4244-BEDB-87D392B21CD1}">
      <dsp:nvSpPr>
        <dsp:cNvPr id="0" name=""/>
        <dsp:cNvSpPr/>
      </dsp:nvSpPr>
      <dsp:spPr>
        <a:xfrm>
          <a:off x="4605078" y="10592"/>
          <a:ext cx="3987547" cy="109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PCPE Trait d’Union</a:t>
          </a:r>
        </a:p>
      </dsp:txBody>
      <dsp:txXfrm>
        <a:off x="4605078" y="10592"/>
        <a:ext cx="3987547" cy="1094400"/>
      </dsp:txXfrm>
    </dsp:sp>
    <dsp:sp modelId="{BBA91786-D3A6-4E87-9134-91F13A7E69B7}">
      <dsp:nvSpPr>
        <dsp:cNvPr id="0" name=""/>
        <dsp:cNvSpPr/>
      </dsp:nvSpPr>
      <dsp:spPr>
        <a:xfrm>
          <a:off x="4608765" y="1046278"/>
          <a:ext cx="3987547" cy="41260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r-F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</a:t>
          </a:r>
          <a:r>
            <a:rPr lang="fr-FR" sz="1800" u="none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Professionnels libéraux déjà investis dans l’accompagnement des enfants suivis </a:t>
          </a:r>
          <a:r>
            <a:rPr lang="fr-F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: orthophonistes, psychomotriciens, ergothérapeutes, psychologues, éducateurs,….</a:t>
          </a: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fr-FR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rebuchet MS" panose="020B0603020202020204"/>
            <a:ea typeface="+mn-ea"/>
            <a:cs typeface="+mn-cs"/>
          </a:endParaRP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fr-FR" sz="18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Trebuchet MS" panose="020B0603020202020204"/>
            <a:ea typeface="+mn-ea"/>
            <a:cs typeface="+mn-cs"/>
          </a:endParaRPr>
        </a:p>
        <a:p>
          <a:pPr marL="228600" lvl="1" indent="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fr-FR" sz="18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Trebuchet MS" panose="020B0603020202020204"/>
              <a:ea typeface="+mn-ea"/>
              <a:cs typeface="+mn-cs"/>
            </a:rPr>
            <a:t> Professionnels libéraux « spécialistes » dans l’accompagnements des TSA pour orientation des familles en réponses aux besoins identifiés</a:t>
          </a:r>
        </a:p>
      </dsp:txBody>
      <dsp:txXfrm>
        <a:off x="4608765" y="1046278"/>
        <a:ext cx="3987547" cy="41260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673583-2AE2-4DAB-A05D-2B01B8D4C418}">
      <dsp:nvSpPr>
        <dsp:cNvPr id="0" name=""/>
        <dsp:cNvSpPr/>
      </dsp:nvSpPr>
      <dsp:spPr>
        <a:xfrm>
          <a:off x="3703406" y="0"/>
          <a:ext cx="5555110" cy="24103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Les moyens dédiés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Les organisations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Le public accompagné </a:t>
          </a:r>
        </a:p>
      </dsp:txBody>
      <dsp:txXfrm>
        <a:off x="3703406" y="301291"/>
        <a:ext cx="4651236" cy="1807748"/>
      </dsp:txXfrm>
    </dsp:sp>
    <dsp:sp modelId="{FF6283BE-FE1F-4148-B6FF-E2428948CEEC}">
      <dsp:nvSpPr>
        <dsp:cNvPr id="0" name=""/>
        <dsp:cNvSpPr/>
      </dsp:nvSpPr>
      <dsp:spPr>
        <a:xfrm>
          <a:off x="0" y="618"/>
          <a:ext cx="3703406" cy="2410330"/>
        </a:xfrm>
        <a:prstGeom prst="round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600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Divergences</a:t>
          </a:r>
        </a:p>
      </dsp:txBody>
      <dsp:txXfrm>
        <a:off x="117663" y="118281"/>
        <a:ext cx="3468080" cy="2175004"/>
      </dsp:txXfrm>
    </dsp:sp>
    <dsp:sp modelId="{569E76A2-C17A-4493-8CC2-3DB7C35AD64D}">
      <dsp:nvSpPr>
        <dsp:cNvPr id="0" name=""/>
        <dsp:cNvSpPr/>
      </dsp:nvSpPr>
      <dsp:spPr>
        <a:xfrm>
          <a:off x="3703406" y="2651982"/>
          <a:ext cx="5555110" cy="2410330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FR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Les textes de références juridiques 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2000" kern="1200" dirty="0"/>
            <a:t>Le respect des recommandations des bonnes pratiques professionnels </a:t>
          </a:r>
        </a:p>
      </dsp:txBody>
      <dsp:txXfrm>
        <a:off x="3703406" y="2953273"/>
        <a:ext cx="4651236" cy="1807748"/>
      </dsp:txXfrm>
    </dsp:sp>
    <dsp:sp modelId="{97238C0C-3E19-42BB-B6C0-104A7E658636}">
      <dsp:nvSpPr>
        <dsp:cNvPr id="0" name=""/>
        <dsp:cNvSpPr/>
      </dsp:nvSpPr>
      <dsp:spPr>
        <a:xfrm>
          <a:off x="0" y="2651982"/>
          <a:ext cx="3703406" cy="2410330"/>
        </a:xfrm>
        <a:prstGeom prst="roundRect">
          <a:avLst/>
        </a:prstGeom>
        <a:solidFill>
          <a:schemeClr val="accent2">
            <a:shade val="80000"/>
            <a:hueOff val="550423"/>
            <a:satOff val="-39989"/>
            <a:lumOff val="3390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200" kern="120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/>
              <a:ea typeface="+mn-ea"/>
              <a:cs typeface="+mn-cs"/>
            </a:rPr>
            <a:t>Convergences</a:t>
          </a:r>
          <a:endParaRPr lang="fr-FR" sz="32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rebuchet MS" panose="020B0603020202020204"/>
            <a:ea typeface="+mn-ea"/>
            <a:cs typeface="+mn-cs"/>
          </a:endParaRPr>
        </a:p>
      </dsp:txBody>
      <dsp:txXfrm>
        <a:off x="117663" y="2769645"/>
        <a:ext cx="3468080" cy="217500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6F68D-8024-4A35-8D95-DD06FB9B16F9}">
      <dsp:nvSpPr>
        <dsp:cNvPr id="0" name=""/>
        <dsp:cNvSpPr/>
      </dsp:nvSpPr>
      <dsp:spPr>
        <a:xfrm>
          <a:off x="25154" y="0"/>
          <a:ext cx="3015092" cy="49377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altLang="fr-FR" sz="1700" i="0" kern="12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rPr>
            <a:t>La rencontre initiale </a:t>
          </a:r>
          <a:r>
            <a:rPr lang="fr-FR" altLang="fr-FR" sz="1700" i="0" kern="12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: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altLang="fr-FR" sz="1600" i="0" kern="12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 rencontre du personnel libéral au sein du service, échange, positionnement , récupération des éléments administratif , attestation des formations….</a:t>
          </a:r>
          <a:endParaRPr lang="fr-FR" sz="1600" i="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25154" y="1975118"/>
        <a:ext cx="3015092" cy="1975118"/>
      </dsp:txXfrm>
    </dsp:sp>
    <dsp:sp modelId="{CF722BC8-F38A-45F8-A0D4-E75BFC05DB5F}">
      <dsp:nvSpPr>
        <dsp:cNvPr id="0" name=""/>
        <dsp:cNvSpPr/>
      </dsp:nvSpPr>
      <dsp:spPr>
        <a:xfrm>
          <a:off x="687341" y="296267"/>
          <a:ext cx="1644285" cy="1644285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29998C0E-3438-417A-8C50-FD89BC7CF5E7}">
      <dsp:nvSpPr>
        <dsp:cNvPr id="0" name=""/>
        <dsp:cNvSpPr/>
      </dsp:nvSpPr>
      <dsp:spPr>
        <a:xfrm>
          <a:off x="3107483" y="0"/>
          <a:ext cx="3015092" cy="49377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altLang="fr-FR" sz="1600" i="0" kern="12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rPr>
            <a:t>La convention </a:t>
          </a:r>
          <a:r>
            <a:rPr lang="fr-FR" altLang="fr-FR" sz="1600" i="0" kern="12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: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fr-FR" altLang="fr-FR" sz="1600" i="0" kern="1200" dirty="0">
            <a:solidFill>
              <a:schemeClr val="tx1">
                <a:lumMod val="75000"/>
                <a:lumOff val="25000"/>
              </a:schemeClr>
            </a:solidFill>
            <a:sym typeface="Wingdings" panose="05000000000000000000" pitchFamily="2" charset="2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altLang="fr-FR" sz="1600" i="0" kern="12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délimite la cadre d’intervention et fixe les attendus de la coopération</a:t>
          </a:r>
          <a:endParaRPr lang="fr-FR" sz="1600" i="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3107483" y="1975118"/>
        <a:ext cx="3015092" cy="1975118"/>
      </dsp:txXfrm>
    </dsp:sp>
    <dsp:sp modelId="{9332B921-A710-4349-8D54-BEA31AE1D47D}">
      <dsp:nvSpPr>
        <dsp:cNvPr id="0" name=""/>
        <dsp:cNvSpPr/>
      </dsp:nvSpPr>
      <dsp:spPr>
        <a:xfrm>
          <a:off x="3792886" y="296267"/>
          <a:ext cx="1644285" cy="1644285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188E73D0-C526-4B4E-822D-E95ACEBE2BFC}">
      <dsp:nvSpPr>
        <dsp:cNvPr id="0" name=""/>
        <dsp:cNvSpPr/>
      </dsp:nvSpPr>
      <dsp:spPr>
        <a:xfrm>
          <a:off x="6213028" y="0"/>
          <a:ext cx="3015092" cy="49377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altLang="fr-FR" sz="1600" i="0" kern="1200" dirty="0"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rPr>
            <a:t>Questionnaire de satisfaction à l’attention des familles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altLang="fr-FR" sz="1600" i="0" kern="12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 </a:t>
          </a:r>
          <a:r>
            <a:rPr lang="fr-FR" altLang="fr-FR" sz="1400" i="0" kern="12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avec une limite : la mesure de la satisfaction n’implique pas le respect des RBPP mais peut constituer un indicateur en fonction des items</a:t>
          </a:r>
          <a:r>
            <a:rPr lang="fr-FR" altLang="fr-FR" sz="1400" i="1" kern="1200" dirty="0">
              <a:solidFill>
                <a:schemeClr val="tx1">
                  <a:lumMod val="75000"/>
                  <a:lumOff val="25000"/>
                </a:schemeClr>
              </a:solidFill>
              <a:sym typeface="Wingdings" panose="05000000000000000000" pitchFamily="2" charset="2"/>
            </a:rPr>
            <a:t> </a:t>
          </a:r>
          <a:endParaRPr lang="fr-FR" sz="1600" kern="1200" dirty="0">
            <a:solidFill>
              <a:schemeClr val="tx1">
                <a:lumMod val="75000"/>
                <a:lumOff val="25000"/>
              </a:schemeClr>
            </a:solidFill>
          </a:endParaRPr>
        </a:p>
      </dsp:txBody>
      <dsp:txXfrm>
        <a:off x="6213028" y="1975118"/>
        <a:ext cx="3015092" cy="1975118"/>
      </dsp:txXfrm>
    </dsp:sp>
    <dsp:sp modelId="{B4BBA5D3-0E0E-4737-9089-55B4F1B4DE2E}">
      <dsp:nvSpPr>
        <dsp:cNvPr id="0" name=""/>
        <dsp:cNvSpPr/>
      </dsp:nvSpPr>
      <dsp:spPr>
        <a:xfrm>
          <a:off x="6898431" y="296267"/>
          <a:ext cx="1644285" cy="1644285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8DD436C-7436-4306-B00E-D2C192F864E6}">
      <dsp:nvSpPr>
        <dsp:cNvPr id="0" name=""/>
        <dsp:cNvSpPr/>
      </dsp:nvSpPr>
      <dsp:spPr>
        <a:xfrm>
          <a:off x="369202" y="3950236"/>
          <a:ext cx="8491654" cy="740669"/>
        </a:xfrm>
        <a:prstGeom prst="leftRigh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3794C2-6A46-48ED-B901-E30296BA9989}">
      <dsp:nvSpPr>
        <dsp:cNvPr id="0" name=""/>
        <dsp:cNvSpPr/>
      </dsp:nvSpPr>
      <dsp:spPr>
        <a:xfrm>
          <a:off x="0" y="0"/>
          <a:ext cx="2911929" cy="53620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fr-FR" altLang="fr-FR" sz="1800" i="0" kern="1200" dirty="0">
            <a:solidFill>
              <a:schemeClr val="tx1">
                <a:lumMod val="65000"/>
                <a:lumOff val="35000"/>
              </a:schemeClr>
            </a:solidFill>
            <a:sym typeface="Wingdings" panose="05000000000000000000" pitchFamily="2" charset="2"/>
          </a:endParaRP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altLang="fr-FR" sz="1800" i="0" kern="12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rPr>
            <a:t>Formations et Informations 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altLang="fr-FR" sz="1400" i="0" kern="1200" dirty="0">
              <a:solidFill>
                <a:schemeClr val="tx1">
                  <a:lumMod val="65000"/>
                  <a:lumOff val="35000"/>
                </a:schemeClr>
              </a:solidFill>
              <a:sym typeface="Wingdings" panose="05000000000000000000" pitchFamily="2" charset="2"/>
            </a:rPr>
            <a:t> - PCPE PCO autours des TND (lien avec les RBPP)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altLang="fr-FR" sz="1400" i="0" kern="1200" dirty="0">
              <a:solidFill>
                <a:schemeClr val="tx1">
                  <a:lumMod val="65000"/>
                  <a:lumOff val="35000"/>
                </a:schemeClr>
              </a:solidFill>
              <a:sym typeface="Wingdings" panose="05000000000000000000" pitchFamily="2" charset="2"/>
            </a:rPr>
            <a:t>- Formation en lien avec les CRA</a:t>
          </a:r>
        </a:p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altLang="fr-FR" sz="1400" i="0" kern="1200" dirty="0">
              <a:solidFill>
                <a:schemeClr val="tx1">
                  <a:lumMod val="65000"/>
                  <a:lumOff val="35000"/>
                </a:schemeClr>
              </a:solidFill>
              <a:sym typeface="Wingdings" panose="05000000000000000000" pitchFamily="2" charset="2"/>
            </a:rPr>
            <a:t>- Information auprès des libéraux des outils qui sont mis à leur disposition et dont ils n’ont pas conscience</a:t>
          </a:r>
          <a:endParaRPr lang="fr-FR" sz="1400" i="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0" y="2144834"/>
        <a:ext cx="2911929" cy="2144834"/>
      </dsp:txXfrm>
    </dsp:sp>
    <dsp:sp modelId="{81964CEB-2861-4E71-BB5B-D80EE053D5F5}">
      <dsp:nvSpPr>
        <dsp:cNvPr id="0" name=""/>
        <dsp:cNvSpPr/>
      </dsp:nvSpPr>
      <dsp:spPr>
        <a:xfrm>
          <a:off x="565049" y="321725"/>
          <a:ext cx="1785574" cy="1785574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C73BFF4-01FC-405C-A473-CAB6078CA4ED}">
      <dsp:nvSpPr>
        <dsp:cNvPr id="0" name=""/>
        <dsp:cNvSpPr/>
      </dsp:nvSpPr>
      <dsp:spPr>
        <a:xfrm>
          <a:off x="3028938" y="0"/>
          <a:ext cx="2911929" cy="53620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endParaRPr lang="fr-FR" altLang="fr-FR" sz="1700" i="0" kern="120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sym typeface="Wingdings" panose="05000000000000000000" pitchFamily="2" charset="2"/>
          </a:endParaRP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altLang="fr-FR" sz="1700" i="0" kern="12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rPr>
            <a:t>Lien et communication / coordination </a:t>
          </a:r>
          <a:endParaRPr lang="fr-FR" altLang="fr-FR" sz="1700" i="1" kern="1200" dirty="0">
            <a:solidFill>
              <a:srgbClr val="0083CA"/>
            </a:solidFill>
            <a:sym typeface="Wingdings" panose="05000000000000000000" pitchFamily="2" charset="2"/>
          </a:endParaRP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altLang="fr-FR" sz="1400" i="0" kern="1200" dirty="0">
              <a:solidFill>
                <a:schemeClr val="tx1">
                  <a:lumMod val="65000"/>
                  <a:lumOff val="35000"/>
                </a:schemeClr>
              </a:solidFill>
              <a:sym typeface="Wingdings" panose="05000000000000000000" pitchFamily="2" charset="2"/>
            </a:rPr>
            <a:t>- Rôle de tiers : relation à trianguler entre la famille et le libéral, le libéral et l’école, le libéral et les autres partenaires,…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FontTx/>
            <a:buNone/>
          </a:pPr>
          <a:r>
            <a:rPr lang="fr-FR" altLang="fr-FR" sz="1400" i="0" kern="1200" dirty="0">
              <a:solidFill>
                <a:schemeClr val="tx1">
                  <a:lumMod val="65000"/>
                  <a:lumOff val="35000"/>
                </a:schemeClr>
              </a:solidFill>
              <a:sym typeface="Wingdings" panose="05000000000000000000" pitchFamily="2" charset="2"/>
            </a:rPr>
            <a:t>- supervision des professionnels éducatifs en libéral</a:t>
          </a:r>
          <a:endParaRPr lang="fr-FR" sz="1400" i="0" kern="1200" dirty="0">
            <a:solidFill>
              <a:schemeClr val="tx1">
                <a:lumMod val="65000"/>
                <a:lumOff val="35000"/>
              </a:schemeClr>
            </a:solidFill>
          </a:endParaRPr>
        </a:p>
      </dsp:txBody>
      <dsp:txXfrm>
        <a:off x="3028938" y="2144834"/>
        <a:ext cx="2911929" cy="2144834"/>
      </dsp:txXfrm>
    </dsp:sp>
    <dsp:sp modelId="{70B9247A-79B1-40F6-9AEC-81A84E3EE9C6}">
      <dsp:nvSpPr>
        <dsp:cNvPr id="0" name=""/>
        <dsp:cNvSpPr/>
      </dsp:nvSpPr>
      <dsp:spPr>
        <a:xfrm>
          <a:off x="3564336" y="321725"/>
          <a:ext cx="1785574" cy="1785574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C8B33A2-9269-4D2A-9771-B09F2F88898E}">
      <dsp:nvSpPr>
        <dsp:cNvPr id="0" name=""/>
        <dsp:cNvSpPr/>
      </dsp:nvSpPr>
      <dsp:spPr>
        <a:xfrm>
          <a:off x="6002317" y="0"/>
          <a:ext cx="2911929" cy="536208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altLang="fr-FR" sz="1600" i="0" kern="12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sym typeface="Wingdings" panose="05000000000000000000" pitchFamily="2" charset="2"/>
            </a:rPr>
            <a:t>La construction d’une charte d’intervention éducative à domicile </a:t>
          </a:r>
          <a:endParaRPr lang="fr-FR" sz="1600" i="0" kern="1200" dirty="0">
            <a:solidFill>
              <a:schemeClr val="tx1">
                <a:lumMod val="65000"/>
                <a:lumOff val="3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02317" y="2144834"/>
        <a:ext cx="2911929" cy="2144834"/>
      </dsp:txXfrm>
    </dsp:sp>
    <dsp:sp modelId="{DBED5724-7391-4C0C-8E31-CEE9F4ECF14E}">
      <dsp:nvSpPr>
        <dsp:cNvPr id="0" name=""/>
        <dsp:cNvSpPr/>
      </dsp:nvSpPr>
      <dsp:spPr>
        <a:xfrm>
          <a:off x="6563623" y="321725"/>
          <a:ext cx="1785574" cy="1785574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0AF0CAA-CDEE-40A7-899F-D1A00F250369}">
      <dsp:nvSpPr>
        <dsp:cNvPr id="0" name=""/>
        <dsp:cNvSpPr/>
      </dsp:nvSpPr>
      <dsp:spPr>
        <a:xfrm>
          <a:off x="570987" y="4715048"/>
          <a:ext cx="7772271" cy="462536"/>
        </a:xfrm>
        <a:prstGeom prst="leftRight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tint val="60000"/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B67B58-A8C7-4FD7-849C-6AEB1A3936CA}">
      <dsp:nvSpPr>
        <dsp:cNvPr id="0" name=""/>
        <dsp:cNvSpPr/>
      </dsp:nvSpPr>
      <dsp:spPr>
        <a:xfrm rot="5400000">
          <a:off x="-202634" y="202892"/>
          <a:ext cx="1350896" cy="94562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Etape 1</a:t>
          </a:r>
        </a:p>
      </dsp:txBody>
      <dsp:txXfrm rot="-5400000">
        <a:off x="1" y="473072"/>
        <a:ext cx="945627" cy="405269"/>
      </dsp:txXfrm>
    </dsp:sp>
    <dsp:sp modelId="{EAB7B10A-D547-4A75-8931-FEF03361249E}">
      <dsp:nvSpPr>
        <dsp:cNvPr id="0" name=""/>
        <dsp:cNvSpPr/>
      </dsp:nvSpPr>
      <dsp:spPr>
        <a:xfrm rot="5400000">
          <a:off x="4417236" y="-3471351"/>
          <a:ext cx="878082" cy="7821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kern="1200" dirty="0"/>
            <a:t>Courriel pour informer les personnels libéraux de la mise en place de la démarche. Enquete d’opinion sur différentes thématiques</a:t>
          </a:r>
        </a:p>
      </dsp:txBody>
      <dsp:txXfrm rot="-5400000">
        <a:off x="945627" y="43122"/>
        <a:ext cx="7778436" cy="792354"/>
      </dsp:txXfrm>
    </dsp:sp>
    <dsp:sp modelId="{4303A024-06C2-45A2-90CD-78B44042F8DE}">
      <dsp:nvSpPr>
        <dsp:cNvPr id="0" name=""/>
        <dsp:cNvSpPr/>
      </dsp:nvSpPr>
      <dsp:spPr>
        <a:xfrm rot="5400000">
          <a:off x="-202634" y="1408097"/>
          <a:ext cx="1350896" cy="94562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Etape 2</a:t>
          </a:r>
        </a:p>
      </dsp:txBody>
      <dsp:txXfrm rot="-5400000">
        <a:off x="1" y="1678277"/>
        <a:ext cx="945627" cy="405269"/>
      </dsp:txXfrm>
    </dsp:sp>
    <dsp:sp modelId="{D77598BD-DF32-43B1-BF11-39F539A942CF}">
      <dsp:nvSpPr>
        <dsp:cNvPr id="0" name=""/>
        <dsp:cNvSpPr/>
      </dsp:nvSpPr>
      <dsp:spPr>
        <a:xfrm rot="5400000">
          <a:off x="4417236" y="-2266145"/>
          <a:ext cx="878082" cy="7821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kern="1200" dirty="0"/>
            <a:t>Retour des enquêtes (34 %), compilations des données, mise en place d’un COPIL : 1 ES, 1 ME, 1 EJE , 1 CESF, 1coordinateur PCPE, C de S</a:t>
          </a:r>
        </a:p>
      </dsp:txBody>
      <dsp:txXfrm rot="-5400000">
        <a:off x="945627" y="1248328"/>
        <a:ext cx="7778436" cy="792354"/>
      </dsp:txXfrm>
    </dsp:sp>
    <dsp:sp modelId="{4D4BDE62-0431-4A01-8BF8-D5E47B8A847A}">
      <dsp:nvSpPr>
        <dsp:cNvPr id="0" name=""/>
        <dsp:cNvSpPr/>
      </dsp:nvSpPr>
      <dsp:spPr>
        <a:xfrm rot="5400000">
          <a:off x="-202634" y="2613303"/>
          <a:ext cx="1350896" cy="94562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Etape 3</a:t>
          </a:r>
        </a:p>
      </dsp:txBody>
      <dsp:txXfrm rot="-5400000">
        <a:off x="1" y="2883483"/>
        <a:ext cx="945627" cy="405269"/>
      </dsp:txXfrm>
    </dsp:sp>
    <dsp:sp modelId="{580E86BF-7096-4F05-9277-44F1E41310D2}">
      <dsp:nvSpPr>
        <dsp:cNvPr id="0" name=""/>
        <dsp:cNvSpPr/>
      </dsp:nvSpPr>
      <dsp:spPr>
        <a:xfrm rot="5400000">
          <a:off x="4417236" y="-1060939"/>
          <a:ext cx="878082" cy="7821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kern="1200" dirty="0"/>
            <a:t>Mise en place de groupe de travail, proposition d’items, échanges entre les membres. Validation auprès de la direction du PCPE. </a:t>
          </a:r>
        </a:p>
      </dsp:txBody>
      <dsp:txXfrm rot="-5400000">
        <a:off x="945627" y="2453534"/>
        <a:ext cx="7778436" cy="792354"/>
      </dsp:txXfrm>
    </dsp:sp>
    <dsp:sp modelId="{D621BFE9-6B9B-402B-A8B3-5D5AE9A90C0A}">
      <dsp:nvSpPr>
        <dsp:cNvPr id="0" name=""/>
        <dsp:cNvSpPr/>
      </dsp:nvSpPr>
      <dsp:spPr>
        <a:xfrm rot="5400000">
          <a:off x="-202634" y="3818509"/>
          <a:ext cx="1350896" cy="945627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5000"/>
                <a:lumMod val="110000"/>
              </a:schemeClr>
            </a:gs>
            <a:gs pos="88000">
              <a:schemeClr val="accent1">
                <a:hueOff val="0"/>
                <a:satOff val="0"/>
                <a:lumOff val="0"/>
                <a:alphaOff val="0"/>
                <a:tint val="90000"/>
              </a:schemeClr>
            </a:gs>
          </a:gsLst>
          <a:lin ang="5400000" scaled="0"/>
        </a:gra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Etape 4</a:t>
          </a:r>
        </a:p>
      </dsp:txBody>
      <dsp:txXfrm rot="-5400000">
        <a:off x="1" y="4088689"/>
        <a:ext cx="945627" cy="405269"/>
      </dsp:txXfrm>
    </dsp:sp>
    <dsp:sp modelId="{EDC26F20-3898-4BEC-8275-7085C04B1054}">
      <dsp:nvSpPr>
        <dsp:cNvPr id="0" name=""/>
        <dsp:cNvSpPr/>
      </dsp:nvSpPr>
      <dsp:spPr>
        <a:xfrm rot="5400000">
          <a:off x="4417236" y="144265"/>
          <a:ext cx="878082" cy="782130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2065" rIns="12065" bIns="1206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900" kern="1200" dirty="0"/>
            <a:t>Diffusion de la charte auprès de l’ensemble des personnels éducatifs libéraux pour signature   </a:t>
          </a:r>
        </a:p>
      </dsp:txBody>
      <dsp:txXfrm rot="-5400000">
        <a:off x="945627" y="3658738"/>
        <a:ext cx="7778436" cy="7923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airensection.blogspot.com/2016/06/merci-et-au-revoir-chers-eleves.html" TargetMode="External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7C9E0677-2030-400F-BEC1-697874C0BD45}"/>
              </a:ext>
            </a:extLst>
          </p:cNvPr>
          <p:cNvSpPr txBox="1">
            <a:spLocks/>
          </p:cNvSpPr>
          <p:nvPr/>
        </p:nvSpPr>
        <p:spPr bwMode="auto">
          <a:xfrm>
            <a:off x="0" y="840936"/>
            <a:ext cx="10824519" cy="2387600"/>
          </a:xfrm>
          <a:prstGeom prst="rect">
            <a:avLst/>
          </a:prstGeom>
          <a:noFill/>
        </p:spPr>
        <p:txBody>
          <a:bodyPr lIns="91440" tIns="45720" rIns="91440" bIns="45720" anchor="ctr" anchorCtr="0">
            <a:normAutofit/>
          </a:bodyPr>
          <a:lstStyle>
            <a:lvl1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222A35"/>
                </a:solidFill>
                <a:latin typeface="+mj-lt"/>
                <a:ea typeface="+mj-ea"/>
                <a:cs typeface="+mj-cs"/>
              </a:defRPr>
            </a:lvl1pPr>
            <a:lvl2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222A35"/>
                </a:solidFill>
                <a:latin typeface="Verdana"/>
              </a:defRPr>
            </a:lvl2pPr>
            <a:lvl3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222A35"/>
                </a:solidFill>
                <a:latin typeface="Verdana"/>
              </a:defRPr>
            </a:lvl3pPr>
            <a:lvl4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222A35"/>
                </a:solidFill>
                <a:latin typeface="Verdana"/>
              </a:defRPr>
            </a:lvl4pPr>
            <a:lvl5pPr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222A35"/>
                </a:solidFill>
                <a:latin typeface="Verdana"/>
              </a:defRPr>
            </a:lvl5pPr>
            <a:lvl6pPr marL="4572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222A35"/>
                </a:solidFill>
                <a:latin typeface="Verdana"/>
              </a:defRPr>
            </a:lvl6pPr>
            <a:lvl7pPr marL="9144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222A35"/>
                </a:solidFill>
                <a:latin typeface="Verdana"/>
              </a:defRPr>
            </a:lvl7pPr>
            <a:lvl8pPr marL="1371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222A35"/>
                </a:solidFill>
                <a:latin typeface="Verdana"/>
              </a:defRPr>
            </a:lvl8pPr>
            <a:lvl9pPr marL="18288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4400">
                <a:solidFill>
                  <a:srgbClr val="222A35"/>
                </a:solidFill>
                <a:latin typeface="Verdana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fr-FR" sz="2800" b="1" u="sng" kern="0" dirty="0">
                <a:latin typeface="Century Gothic" panose="020B0502020202020204" pitchFamily="34" charset="0"/>
              </a:rPr>
              <a:t>Atelier :</a:t>
            </a:r>
            <a:br>
              <a:rPr lang="fr-FR" sz="6000" b="1" kern="0" dirty="0">
                <a:latin typeface="Century Gothic" panose="020B0502020202020204" pitchFamily="34" charset="0"/>
              </a:rPr>
            </a:br>
            <a:r>
              <a:rPr lang="fr-FR" b="1" dirty="0">
                <a:solidFill>
                  <a:schemeClr val="accent2">
                    <a:lumMod val="50000"/>
                  </a:schemeClr>
                </a:solidFill>
              </a:rPr>
              <a:t>Confidence pour confidence, on travaille avec des libéraux</a:t>
            </a:r>
            <a:endParaRPr lang="fr-FR" kern="0" dirty="0">
              <a:solidFill>
                <a:srgbClr val="FF0000"/>
              </a:solidFill>
            </a:endParaRPr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FB9CCA98-F928-4329-ADB4-57F24F60AC04}"/>
              </a:ext>
            </a:extLst>
          </p:cNvPr>
          <p:cNvSpPr txBox="1">
            <a:spLocks/>
          </p:cNvSpPr>
          <p:nvPr/>
        </p:nvSpPr>
        <p:spPr>
          <a:xfrm>
            <a:off x="914398" y="3629464"/>
            <a:ext cx="1702191" cy="43050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50000"/>
              </a:lnSpc>
            </a:pPr>
            <a:r>
              <a:rPr lang="fr-FR" sz="1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Intervenants :</a:t>
            </a:r>
            <a:endParaRPr lang="fr-FR" sz="3200" dirty="0">
              <a:solidFill>
                <a:srgbClr val="FF0000"/>
              </a:solidFill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9C30416-FED6-4FAE-815E-158A0036F343}"/>
              </a:ext>
            </a:extLst>
          </p:cNvPr>
          <p:cNvSpPr txBox="1">
            <a:spLocks/>
          </p:cNvSpPr>
          <p:nvPr/>
        </p:nvSpPr>
        <p:spPr bwMode="auto">
          <a:xfrm>
            <a:off x="890954" y="4102173"/>
            <a:ext cx="8618806" cy="1319944"/>
          </a:xfrm>
          <a:prstGeom prst="rect">
            <a:avLst/>
          </a:prstGeom>
          <a:noFill/>
        </p:spPr>
        <p:txBody>
          <a:bodyPr lIns="91440" tIns="45720" rIns="91440" bIns="45720">
            <a:normAutofit/>
          </a:bodyPr>
          <a:lstStyle>
            <a:lvl1pPr marL="228600" indent="0" algn="l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Font typeface="Arial"/>
              <a:buChar char="•"/>
              <a:defRPr sz="2800" b="0" i="0">
                <a:solidFill>
                  <a:srgbClr val="222A35"/>
                </a:solidFill>
                <a:latin typeface="Verdana"/>
                <a:ea typeface="+mn-ea"/>
                <a:cs typeface="+mn-cs"/>
              </a:defRPr>
            </a:lvl1pPr>
            <a:lvl2pPr marL="685800" indent="457200" algn="l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 sz="2400" b="0" i="0">
                <a:solidFill>
                  <a:srgbClr val="222A35"/>
                </a:solidFill>
                <a:latin typeface="Verdana"/>
                <a:ea typeface="+mn-ea"/>
                <a:cs typeface="+mn-cs"/>
              </a:defRPr>
            </a:lvl2pPr>
            <a:lvl3pPr marL="1143000" indent="914400" algn="l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 sz="2000" b="0" i="0">
                <a:solidFill>
                  <a:srgbClr val="222A35"/>
                </a:solidFill>
                <a:latin typeface="Verdana"/>
                <a:ea typeface="+mn-ea"/>
                <a:cs typeface="+mn-cs"/>
              </a:defRPr>
            </a:lvl3pPr>
            <a:lvl4pPr marL="1600200" indent="1371600" algn="l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 sz="1800" b="0" i="0">
                <a:solidFill>
                  <a:srgbClr val="222A35"/>
                </a:solidFill>
                <a:latin typeface="Verdana"/>
                <a:ea typeface="+mn-ea"/>
                <a:cs typeface="+mn-cs"/>
              </a:defRPr>
            </a:lvl4pPr>
            <a:lvl5pPr marL="2057400" indent="1828800" algn="l" defTabSz="91440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Font typeface="Arial"/>
              <a:buChar char="•"/>
              <a:defRPr sz="1800" b="0" i="0">
                <a:solidFill>
                  <a:srgbClr val="222A35"/>
                </a:solidFill>
                <a:latin typeface="Verdana"/>
                <a:ea typeface="+mn-ea"/>
                <a:cs typeface="+mn-cs"/>
              </a:defRPr>
            </a:lvl5pPr>
            <a:lvl6pPr marL="25146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ct val="0"/>
              </a:spcBef>
              <a:buFontTx/>
              <a:buChar char="-"/>
            </a:pPr>
            <a:r>
              <a:rPr lang="fr-FR" sz="1200" b="1" dirty="0"/>
              <a:t>Claire JENOT</a:t>
            </a:r>
            <a:r>
              <a:rPr lang="fr-FR" sz="1200" dirty="0"/>
              <a:t>, </a:t>
            </a:r>
            <a:r>
              <a:rPr lang="fr-FR" sz="1200" i="1" dirty="0"/>
              <a:t>Chef de service, PCPE IRSAM </a:t>
            </a:r>
          </a:p>
          <a:p>
            <a:pPr marL="342900" indent="-342900" algn="l">
              <a:spcBef>
                <a:spcPct val="0"/>
              </a:spcBef>
              <a:buFontTx/>
              <a:buChar char="-"/>
            </a:pPr>
            <a:r>
              <a:rPr lang="fr-FR" sz="1200" b="1" dirty="0"/>
              <a:t>Laurent DRAPIE</a:t>
            </a:r>
            <a:r>
              <a:rPr lang="fr-FR" sz="1200" dirty="0"/>
              <a:t>, </a:t>
            </a:r>
            <a:r>
              <a:rPr lang="fr-FR" sz="1200" i="1" dirty="0"/>
              <a:t>Chef de service PCPE - PCO ADEI – Charentes Maritimes</a:t>
            </a:r>
            <a:endParaRPr lang="fr-FR" altLang="fr-FR" sz="400" b="1" i="1" dirty="0">
              <a:solidFill>
                <a:srgbClr val="58A618"/>
              </a:solidFill>
              <a:latin typeface="Luciole" panose="020B0500020200000003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B00A7E-49EA-4B27-BA97-6C34E7A1B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663" y="476409"/>
            <a:ext cx="10031516" cy="6285827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  <p:sp>
        <p:nvSpPr>
          <p:cNvPr id="47" name="Étiquette 46">
            <a:extLst>
              <a:ext uri="{FF2B5EF4-FFF2-40B4-BE49-F238E27FC236}">
                <a16:creationId xmlns:a16="http://schemas.microsoft.com/office/drawing/2014/main" id="{D9E63B33-E667-4F0F-A862-3C3BA79F3501}"/>
              </a:ext>
            </a:extLst>
          </p:cNvPr>
          <p:cNvSpPr/>
          <p:nvPr/>
        </p:nvSpPr>
        <p:spPr>
          <a:xfrm>
            <a:off x="966997" y="873356"/>
            <a:ext cx="4386130" cy="2116983"/>
          </a:xfrm>
          <a:prstGeom prst="plaque">
            <a:avLst/>
          </a:prstGeom>
          <a:solidFill>
            <a:srgbClr val="BBE0E3"/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8" name="Espace réservé du contenu 2">
            <a:extLst>
              <a:ext uri="{FF2B5EF4-FFF2-40B4-BE49-F238E27FC236}">
                <a16:creationId xmlns:a16="http://schemas.microsoft.com/office/drawing/2014/main" id="{ED266506-54FA-487F-9CEC-366B26164EC4}"/>
              </a:ext>
            </a:extLst>
          </p:cNvPr>
          <p:cNvSpPr>
            <a:spLocks noGrp="1"/>
          </p:cNvSpPr>
          <p:nvPr/>
        </p:nvSpPr>
        <p:spPr bwMode="auto">
          <a:xfrm>
            <a:off x="875297" y="4813460"/>
            <a:ext cx="9164249" cy="1844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49" name="Espace réservé du contenu 2">
            <a:extLst>
              <a:ext uri="{FF2B5EF4-FFF2-40B4-BE49-F238E27FC236}">
                <a16:creationId xmlns:a16="http://schemas.microsoft.com/office/drawing/2014/main" id="{61D4E125-1269-4E51-86B1-A0C037BF89C3}"/>
              </a:ext>
            </a:extLst>
          </p:cNvPr>
          <p:cNvSpPr>
            <a:spLocks noGrp="1"/>
          </p:cNvSpPr>
          <p:nvPr/>
        </p:nvSpPr>
        <p:spPr bwMode="auto">
          <a:xfrm>
            <a:off x="875297" y="997109"/>
            <a:ext cx="9164249" cy="7223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2000" b="0" i="0" u="none" strike="noStrike" kern="0" cap="none" spc="0" normalizeH="0" baseline="0" noProof="0">
              <a:ln>
                <a:noFill/>
              </a:ln>
              <a:solidFill>
                <a:srgbClr val="0083CA"/>
              </a:solidFill>
              <a:effectLst/>
              <a:uLnTx/>
              <a:uFillTx/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50" name="ZoneTexte 10">
            <a:extLst>
              <a:ext uri="{FF2B5EF4-FFF2-40B4-BE49-F238E27FC236}">
                <a16:creationId xmlns:a16="http://schemas.microsoft.com/office/drawing/2014/main" id="{6D58EF29-53E8-4E44-9B8D-467445E807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410" y="4261082"/>
            <a:ext cx="11759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800" b="1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</a:rPr>
              <a:t>La MDPH 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id="{C003CBBE-8D22-4B79-880A-5056C0E17E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484" y="1090844"/>
            <a:ext cx="446556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FR" altLang="fr-FR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alt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</a:rPr>
              <a:t>Proposer un accompagnement et une prise en charge personnalisés et spécifiques</a:t>
            </a:r>
          </a:p>
        </p:txBody>
      </p:sp>
      <p:sp>
        <p:nvSpPr>
          <p:cNvPr id="52" name="Étiquette 51">
            <a:extLst>
              <a:ext uri="{FF2B5EF4-FFF2-40B4-BE49-F238E27FC236}">
                <a16:creationId xmlns:a16="http://schemas.microsoft.com/office/drawing/2014/main" id="{F1713138-B1D4-4C50-B6BB-5F62709BC916}"/>
              </a:ext>
            </a:extLst>
          </p:cNvPr>
          <p:cNvSpPr/>
          <p:nvPr/>
        </p:nvSpPr>
        <p:spPr>
          <a:xfrm>
            <a:off x="5029410" y="2521181"/>
            <a:ext cx="4386130" cy="2116983"/>
          </a:xfrm>
          <a:prstGeom prst="plaque">
            <a:avLst/>
          </a:prstGeom>
          <a:solidFill>
            <a:srgbClr val="FFFF66"/>
          </a:solidFill>
          <a:ln w="25400" cap="flat" cmpd="sng" algn="ctr">
            <a:solidFill>
              <a:srgbClr val="FFCC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Soutenir les professionnels dans leur démarche de bientraitance</a:t>
            </a:r>
          </a:p>
        </p:txBody>
      </p:sp>
      <p:sp>
        <p:nvSpPr>
          <p:cNvPr id="53" name="Étiquette 52">
            <a:extLst>
              <a:ext uri="{FF2B5EF4-FFF2-40B4-BE49-F238E27FC236}">
                <a16:creationId xmlns:a16="http://schemas.microsoft.com/office/drawing/2014/main" id="{6FCFF2CF-A783-4686-9559-2EBC03010C3C}"/>
              </a:ext>
            </a:extLst>
          </p:cNvPr>
          <p:cNvSpPr/>
          <p:nvPr/>
        </p:nvSpPr>
        <p:spPr>
          <a:xfrm>
            <a:off x="836822" y="4319819"/>
            <a:ext cx="4386130" cy="2114440"/>
          </a:xfrm>
          <a:prstGeom prst="plaque">
            <a:avLst/>
          </a:prstGeom>
          <a:solidFill>
            <a:srgbClr val="2D2D8A">
              <a:lumMod val="20000"/>
              <a:lumOff val="80000"/>
            </a:srgbClr>
          </a:solidFill>
          <a:ln w="25400" cap="flat" cmpd="sng" algn="ctr">
            <a:solidFill>
              <a:srgbClr val="2D2D8A">
                <a:lumMod val="40000"/>
                <a:lumOff val="6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ÉCOUTER ET INFORMER L’ENFANT ET SES PARENTS LORS DE L’ACCUEIL</a:t>
            </a:r>
          </a:p>
        </p:txBody>
      </p:sp>
      <p:sp>
        <p:nvSpPr>
          <p:cNvPr id="54" name="Étiquette 53">
            <a:extLst>
              <a:ext uri="{FF2B5EF4-FFF2-40B4-BE49-F238E27FC236}">
                <a16:creationId xmlns:a16="http://schemas.microsoft.com/office/drawing/2014/main" id="{AFD24224-5042-40A0-838A-4824B59F3B9C}"/>
              </a:ext>
            </a:extLst>
          </p:cNvPr>
          <p:cNvSpPr/>
          <p:nvPr/>
        </p:nvSpPr>
        <p:spPr>
          <a:xfrm>
            <a:off x="774910" y="2568806"/>
            <a:ext cx="4386130" cy="2116983"/>
          </a:xfrm>
          <a:prstGeom prst="plaque">
            <a:avLst/>
          </a:prstGeom>
          <a:solidFill>
            <a:srgbClr val="92D050"/>
          </a:solidFill>
          <a:ln w="25400" cap="flat" cmpd="sng" algn="ctr">
            <a:solidFill>
              <a:srgbClr val="00B05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Favoriser l’implication de la famille et des proches dans le respect de leur dignité et de leurs droits</a:t>
            </a:r>
          </a:p>
        </p:txBody>
      </p:sp>
      <p:sp>
        <p:nvSpPr>
          <p:cNvPr id="55" name="Étiquette 54">
            <a:extLst>
              <a:ext uri="{FF2B5EF4-FFF2-40B4-BE49-F238E27FC236}">
                <a16:creationId xmlns:a16="http://schemas.microsoft.com/office/drawing/2014/main" id="{814BADF9-4D0C-4752-9F42-ABEFAB109206}"/>
              </a:ext>
            </a:extLst>
          </p:cNvPr>
          <p:cNvSpPr/>
          <p:nvPr/>
        </p:nvSpPr>
        <p:spPr>
          <a:xfrm>
            <a:off x="5262771" y="873356"/>
            <a:ext cx="4387858" cy="2116983"/>
          </a:xfrm>
          <a:prstGeom prst="plaque">
            <a:avLst/>
          </a:prstGeom>
          <a:solidFill>
            <a:srgbClr val="FF99CC"/>
          </a:solidFill>
          <a:ln w="25400" cap="flat" cmpd="sng" algn="ctr">
            <a:solidFill>
              <a:srgbClr val="FF99CC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GÉRER LA LISTE D’ATTENTE ET RECHERCHER DES SOLUTIONS D’ACCOMPAGNEMENT</a:t>
            </a:r>
          </a:p>
        </p:txBody>
      </p:sp>
      <p:sp>
        <p:nvSpPr>
          <p:cNvPr id="56" name="Étiquette 55">
            <a:extLst>
              <a:ext uri="{FF2B5EF4-FFF2-40B4-BE49-F238E27FC236}">
                <a16:creationId xmlns:a16="http://schemas.microsoft.com/office/drawing/2014/main" id="{946F8250-6EEA-4B82-A328-95F6CF5D0C3F}"/>
              </a:ext>
            </a:extLst>
          </p:cNvPr>
          <p:cNvSpPr/>
          <p:nvPr/>
        </p:nvSpPr>
        <p:spPr>
          <a:xfrm>
            <a:off x="5105610" y="4286481"/>
            <a:ext cx="4386130" cy="2116983"/>
          </a:xfrm>
          <a:prstGeom prst="plaque">
            <a:avLst/>
          </a:prstGeom>
          <a:solidFill>
            <a:srgbClr val="00CCFF"/>
          </a:solidFill>
          <a:ln w="25400" cap="flat" cmpd="sng" algn="ctr">
            <a:solidFill>
              <a:srgbClr val="0083CA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Changer les représentations et développer les compétences nécessaires en interne (ESMS)</a:t>
            </a:r>
            <a:endParaRPr kumimoji="0" lang="fr-FR" sz="1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7" name="Étiquette 56">
            <a:extLst>
              <a:ext uri="{FF2B5EF4-FFF2-40B4-BE49-F238E27FC236}">
                <a16:creationId xmlns:a16="http://schemas.microsoft.com/office/drawing/2014/main" id="{4F6D3C98-A515-474F-A7F5-B270E8360B53}"/>
              </a:ext>
            </a:extLst>
          </p:cNvPr>
          <p:cNvSpPr/>
          <p:nvPr/>
        </p:nvSpPr>
        <p:spPr>
          <a:xfrm rot="20549113">
            <a:off x="1323075" y="1404900"/>
            <a:ext cx="4386130" cy="2116983"/>
          </a:xfrm>
          <a:prstGeom prst="plaque">
            <a:avLst/>
          </a:prstGeom>
          <a:solidFill>
            <a:srgbClr val="FFC000"/>
          </a:solidFill>
          <a:ln w="25400" cap="flat" cmpd="sng" algn="ctr">
            <a:solidFill>
              <a:srgbClr val="FF99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Valoriser le pouvoir d’action de l’adulte autiste et élaborer avec lui les solutions spécifiques permettant sa participation, en créant des opportunités</a:t>
            </a:r>
          </a:p>
        </p:txBody>
      </p:sp>
      <p:sp>
        <p:nvSpPr>
          <p:cNvPr id="58" name="Étiquette 57">
            <a:extLst>
              <a:ext uri="{FF2B5EF4-FFF2-40B4-BE49-F238E27FC236}">
                <a16:creationId xmlns:a16="http://schemas.microsoft.com/office/drawing/2014/main" id="{8ADA61B0-0ECC-402F-9990-6CB28990D599}"/>
              </a:ext>
            </a:extLst>
          </p:cNvPr>
          <p:cNvSpPr/>
          <p:nvPr/>
        </p:nvSpPr>
        <p:spPr>
          <a:xfrm rot="20549113">
            <a:off x="4816687" y="1900144"/>
            <a:ext cx="4612345" cy="2536815"/>
          </a:xfrm>
          <a:prstGeom prst="plaque">
            <a:avLst/>
          </a:prstGeom>
          <a:solidFill>
            <a:srgbClr val="DAEDEF">
              <a:lumMod val="50000"/>
            </a:srgbClr>
          </a:solidFill>
          <a:ln w="25400" cap="flat" cmpd="sng" algn="ctr">
            <a:solidFill>
              <a:srgbClr val="BBE0E3">
                <a:lumMod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Réaliser ou actualiser toutes les évaluations, y compris l’évaluation du fonctionnement , comportant un examen somatique de la personne autiste avant le passage à l’âge adulte, afin d’ajuster avec elle et ses parents7 son projet personnalisé, notamment pour faciliter cette </a:t>
            </a:r>
            <a:r>
              <a:rPr kumimoji="0" lang="fr-FR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transition</a:t>
            </a:r>
            <a: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et maintenir un mode de communication adapté et fonctionnel</a:t>
            </a:r>
          </a:p>
        </p:txBody>
      </p:sp>
      <p:sp>
        <p:nvSpPr>
          <p:cNvPr id="59" name="Étiquette 58">
            <a:extLst>
              <a:ext uri="{FF2B5EF4-FFF2-40B4-BE49-F238E27FC236}">
                <a16:creationId xmlns:a16="http://schemas.microsoft.com/office/drawing/2014/main" id="{FAD081D3-5392-40B5-BBF2-59AADBE93342}"/>
              </a:ext>
            </a:extLst>
          </p:cNvPr>
          <p:cNvSpPr/>
          <p:nvPr/>
        </p:nvSpPr>
        <p:spPr>
          <a:xfrm rot="20549113">
            <a:off x="967851" y="4006740"/>
            <a:ext cx="4386130" cy="2116983"/>
          </a:xfrm>
          <a:prstGeom prst="plaque">
            <a:avLst/>
          </a:prstGeom>
          <a:solidFill>
            <a:srgbClr val="FFFF00"/>
          </a:solidFill>
          <a:ln w="25400" cap="flat" cmpd="sng" algn="ctr">
            <a:solidFill>
              <a:srgbClr val="FF99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Sont recommandées auprès de l’enfant les interventions personnalisées, globales et coordonnées débutées avant 4 ans et fondées sur une approche éducative, comportementale et développementale …..</a:t>
            </a:r>
          </a:p>
        </p:txBody>
      </p:sp>
      <p:sp>
        <p:nvSpPr>
          <p:cNvPr id="60" name="Étiquette 59">
            <a:extLst>
              <a:ext uri="{FF2B5EF4-FFF2-40B4-BE49-F238E27FC236}">
                <a16:creationId xmlns:a16="http://schemas.microsoft.com/office/drawing/2014/main" id="{D47628C4-78EF-4AE0-A7DE-3BB2EEC4A5C7}"/>
              </a:ext>
            </a:extLst>
          </p:cNvPr>
          <p:cNvSpPr/>
          <p:nvPr/>
        </p:nvSpPr>
        <p:spPr>
          <a:xfrm rot="20549113">
            <a:off x="5379513" y="3870215"/>
            <a:ext cx="4386130" cy="2116983"/>
          </a:xfrm>
          <a:prstGeom prst="plaque">
            <a:avLst/>
          </a:prstGeom>
          <a:solidFill>
            <a:srgbClr val="FF5050"/>
          </a:solidFill>
          <a:ln w="25400" cap="flat" cmpd="sng" algn="ctr">
            <a:solidFill>
              <a:srgbClr val="FF99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Sont recommandées auprès de l’enfant les interventions personnalisées, globales et coordonnées débutées avant 4 ans et fondées sur une approche éducative, comportementale et développementale …..</a:t>
            </a:r>
          </a:p>
        </p:txBody>
      </p:sp>
      <p:sp>
        <p:nvSpPr>
          <p:cNvPr id="61" name="Titre 1">
            <a:extLst>
              <a:ext uri="{FF2B5EF4-FFF2-40B4-BE49-F238E27FC236}">
                <a16:creationId xmlns:a16="http://schemas.microsoft.com/office/drawing/2014/main" id="{979DF140-C1C1-4773-ADD8-B62500F57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717" y="129175"/>
            <a:ext cx="8596312" cy="1124932"/>
          </a:xfrm>
        </p:spPr>
        <p:txBody>
          <a:bodyPr>
            <a:normAutofit/>
          </a:bodyPr>
          <a:lstStyle/>
          <a:p>
            <a:r>
              <a:rPr lang="fr-F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Quelques RBPP</a:t>
            </a:r>
          </a:p>
        </p:txBody>
      </p:sp>
      <p:sp>
        <p:nvSpPr>
          <p:cNvPr id="62" name="Étiquette 61">
            <a:extLst>
              <a:ext uri="{FF2B5EF4-FFF2-40B4-BE49-F238E27FC236}">
                <a16:creationId xmlns:a16="http://schemas.microsoft.com/office/drawing/2014/main" id="{42EB343F-049A-4E87-BB40-8AB38EB6707B}"/>
              </a:ext>
            </a:extLst>
          </p:cNvPr>
          <p:cNvSpPr/>
          <p:nvPr/>
        </p:nvSpPr>
        <p:spPr>
          <a:xfrm>
            <a:off x="2910430" y="2508753"/>
            <a:ext cx="4386130" cy="2116983"/>
          </a:xfrm>
          <a:prstGeom prst="plaque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solidFill>
              <a:srgbClr val="92D05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4000" kern="0" dirty="0">
                <a:solidFill>
                  <a:schemeClr val="accent2">
                    <a:lumMod val="75000"/>
                  </a:schemeClr>
                </a:solidFill>
                <a:latin typeface="Luciole" panose="020B0500020200000003" pitchFamily="34" charset="0"/>
              </a:rPr>
              <a:t>ETC ……</a:t>
            </a:r>
            <a:endParaRPr kumimoji="0" lang="fr-FR" sz="4000" b="0" i="0" u="none" strike="noStrike" kern="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Luciole" panose="020B05000202000000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321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1" grpId="0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6EFE4A-5B70-4AC0-8421-9589367E2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18" y="156238"/>
            <a:ext cx="9671900" cy="1320800"/>
          </a:xfrm>
        </p:spPr>
        <p:txBody>
          <a:bodyPr/>
          <a:lstStyle/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Quelques exemples issus de notre pratiques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8210B5B2-DA6D-4016-9A49-76A7216187F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594661"/>
              </p:ext>
            </p:extLst>
          </p:nvPr>
        </p:nvGraphicFramePr>
        <p:xfrm>
          <a:off x="432415" y="1180201"/>
          <a:ext cx="9230059" cy="49377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237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4A9BA015-B531-4F7F-8DE1-E0F96BF3BF5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7368557"/>
              </p:ext>
            </p:extLst>
          </p:nvPr>
        </p:nvGraphicFramePr>
        <p:xfrm>
          <a:off x="446569" y="982154"/>
          <a:ext cx="8914247" cy="53620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8B334F1E-E883-4228-8AF8-10B7021E9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936" y="156238"/>
            <a:ext cx="9399391" cy="1320800"/>
          </a:xfrm>
        </p:spPr>
        <p:txBody>
          <a:bodyPr/>
          <a:lstStyle/>
          <a:p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Quelques exemples issus de notre pratiques</a:t>
            </a:r>
          </a:p>
        </p:txBody>
      </p:sp>
    </p:spTree>
    <p:extLst>
      <p:ext uri="{BB962C8B-B14F-4D97-AF65-F5344CB8AC3E}">
        <p14:creationId xmlns:p14="http://schemas.microsoft.com/office/powerpoint/2010/main" val="1890312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3BDD6D-B776-413C-A530-24EF0FB73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823" y="156238"/>
            <a:ext cx="9013420" cy="1320800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charte des pratiques éducative à domicile : </a:t>
            </a:r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L’origine 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à coins arrondis 7">
            <a:extLst>
              <a:ext uri="{FF2B5EF4-FFF2-40B4-BE49-F238E27FC236}">
                <a16:creationId xmlns:a16="http://schemas.microsoft.com/office/drawing/2014/main" id="{2C1253BF-3000-46C2-BC21-2B73632DE6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127" y="1593130"/>
            <a:ext cx="7777572" cy="1545996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 fontScale="92500" lnSpcReduction="20000"/>
          </a:bodyPr>
          <a:lstStyle/>
          <a:p>
            <a:pPr algn="ctr">
              <a:defRPr/>
            </a:pPr>
            <a:endParaRPr lang="fr-FR" dirty="0"/>
          </a:p>
          <a:p>
            <a:pPr algn="ctr">
              <a:defRPr/>
            </a:pPr>
            <a:endParaRPr lang="fr-FR" dirty="0"/>
          </a:p>
          <a:p>
            <a:pPr marL="0" indent="0" algn="ctr">
              <a:buNone/>
              <a:defRPr/>
            </a:pPr>
            <a:r>
              <a:rPr lang="fr-FR" dirty="0"/>
              <a:t>Le 1er avril 2019, le PCPE Situations critiques et le PCPE TSA ont ouvert, 17 portés par l’association ADEI, sur le même site, avec des moyens mutualisés. </a:t>
            </a:r>
          </a:p>
          <a:p>
            <a:pPr algn="ctr">
              <a:defRPr/>
            </a:pPr>
            <a:endParaRPr lang="fr-FR" dirty="0"/>
          </a:p>
          <a:p>
            <a:pPr algn="ctr">
              <a:defRPr/>
            </a:pPr>
            <a:endParaRPr lang="fr-FR" dirty="0"/>
          </a:p>
        </p:txBody>
      </p:sp>
      <p:sp>
        <p:nvSpPr>
          <p:cNvPr id="5" name="Rectangle à coins arrondis 9">
            <a:extLst>
              <a:ext uri="{FF2B5EF4-FFF2-40B4-BE49-F238E27FC236}">
                <a16:creationId xmlns:a16="http://schemas.microsoft.com/office/drawing/2014/main" id="{BFA4EBAF-1DEB-4632-97D0-2BBECE0C880A}"/>
              </a:ext>
            </a:extLst>
          </p:cNvPr>
          <p:cNvSpPr/>
          <p:nvPr/>
        </p:nvSpPr>
        <p:spPr>
          <a:xfrm>
            <a:off x="2496408" y="3849769"/>
            <a:ext cx="6408712" cy="2063025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fr-FR" dirty="0"/>
              <a:t>8 professionnels éducatifs exerçaient en libéral que nous avons conventionnés et auxquels nous avons </a:t>
            </a:r>
            <a:r>
              <a:rPr lang="fr-FR" u="sng" dirty="0"/>
              <a:t>délégué la mise en œuvre des prestations</a:t>
            </a:r>
            <a:r>
              <a:rPr lang="fr-FR" dirty="0"/>
              <a:t>, tout en </a:t>
            </a:r>
            <a:r>
              <a:rPr lang="fr-FR" u="sng" dirty="0"/>
              <a:t>conservant la responsabilité des interventions</a:t>
            </a:r>
            <a:r>
              <a:rPr lang="fr-FR" dirty="0"/>
              <a:t>. </a:t>
            </a:r>
          </a:p>
        </p:txBody>
      </p:sp>
      <p:sp>
        <p:nvSpPr>
          <p:cNvPr id="7" name="Flèche à angle droit 8">
            <a:extLst>
              <a:ext uri="{FF2B5EF4-FFF2-40B4-BE49-F238E27FC236}">
                <a16:creationId xmlns:a16="http://schemas.microsoft.com/office/drawing/2014/main" id="{6F5A16D4-2010-4855-AB87-1974D7281EA4}"/>
              </a:ext>
            </a:extLst>
          </p:cNvPr>
          <p:cNvSpPr/>
          <p:nvPr/>
        </p:nvSpPr>
        <p:spPr>
          <a:xfrm rot="5400000">
            <a:off x="839824" y="3667868"/>
            <a:ext cx="1878759" cy="1079579"/>
          </a:xfrm>
          <a:prstGeom prst="bentUp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5474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animBg="1"/>
      <p:bldP spid="5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6B31E21F-93AD-4D02-A21E-2545DDC6A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853" y="55989"/>
            <a:ext cx="8852636" cy="1320800"/>
          </a:xfrm>
        </p:spPr>
        <p:txBody>
          <a:bodyPr>
            <a:normAutofit/>
          </a:bodyPr>
          <a:lstStyle/>
          <a:p>
            <a:pPr algn="ctr"/>
            <a: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charte des pratiques éducative à domicile :</a:t>
            </a:r>
            <a:br>
              <a:rPr lang="fr-FR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 questionnements 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624C212D-A011-47E1-831E-3D3B6A43B44C}"/>
              </a:ext>
            </a:extLst>
          </p:cNvPr>
          <p:cNvSpPr>
            <a:spLocks noGrp="1"/>
          </p:cNvSpPr>
          <p:nvPr/>
        </p:nvSpPr>
        <p:spPr bwMode="auto">
          <a:xfrm>
            <a:off x="350740" y="3976922"/>
            <a:ext cx="8424862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endParaRPr lang="fr-FR" altLang="fr-FR" sz="2000"/>
          </a:p>
        </p:txBody>
      </p:sp>
      <p:sp>
        <p:nvSpPr>
          <p:cNvPr id="7" name="Flèche droite 7">
            <a:extLst>
              <a:ext uri="{FF2B5EF4-FFF2-40B4-BE49-F238E27FC236}">
                <a16:creationId xmlns:a16="http://schemas.microsoft.com/office/drawing/2014/main" id="{6E844717-63E1-4ED9-AFD7-9143BD5F26D9}"/>
              </a:ext>
            </a:extLst>
          </p:cNvPr>
          <p:cNvSpPr/>
          <p:nvPr/>
        </p:nvSpPr>
        <p:spPr>
          <a:xfrm>
            <a:off x="800733" y="1514499"/>
            <a:ext cx="978408" cy="4846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3F88A7-2AA2-4080-8290-35D2CE2F5272}"/>
              </a:ext>
            </a:extLst>
          </p:cNvPr>
          <p:cNvSpPr/>
          <p:nvPr/>
        </p:nvSpPr>
        <p:spPr>
          <a:xfrm>
            <a:off x="1971886" y="1244600"/>
            <a:ext cx="6535737" cy="914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/>
              <a:t>Les relations avec le PCPE, la communication. </a:t>
            </a:r>
          </a:p>
        </p:txBody>
      </p:sp>
      <p:sp>
        <p:nvSpPr>
          <p:cNvPr id="9" name="Flèche droite 9">
            <a:extLst>
              <a:ext uri="{FF2B5EF4-FFF2-40B4-BE49-F238E27FC236}">
                <a16:creationId xmlns:a16="http://schemas.microsoft.com/office/drawing/2014/main" id="{78F9899B-F442-4DDA-9045-5A2DD8C0CDCE}"/>
              </a:ext>
            </a:extLst>
          </p:cNvPr>
          <p:cNvSpPr/>
          <p:nvPr/>
        </p:nvSpPr>
        <p:spPr>
          <a:xfrm>
            <a:off x="842996" y="2447183"/>
            <a:ext cx="978408" cy="4846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8CF83F-9091-4D85-B256-EBB7C237178B}"/>
              </a:ext>
            </a:extLst>
          </p:cNvPr>
          <p:cNvSpPr/>
          <p:nvPr/>
        </p:nvSpPr>
        <p:spPr>
          <a:xfrm>
            <a:off x="1979712" y="2204284"/>
            <a:ext cx="6535737" cy="914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/>
              <a:t>L’évaluation de la qualité des interventions au sein du domicile  </a:t>
            </a:r>
          </a:p>
        </p:txBody>
      </p:sp>
      <p:sp>
        <p:nvSpPr>
          <p:cNvPr id="11" name="Flèche droite 11">
            <a:extLst>
              <a:ext uri="{FF2B5EF4-FFF2-40B4-BE49-F238E27FC236}">
                <a16:creationId xmlns:a16="http://schemas.microsoft.com/office/drawing/2014/main" id="{A3FDA0AF-E070-4760-B90B-3E0F96DD3DDF}"/>
              </a:ext>
            </a:extLst>
          </p:cNvPr>
          <p:cNvSpPr/>
          <p:nvPr/>
        </p:nvSpPr>
        <p:spPr>
          <a:xfrm>
            <a:off x="800733" y="3460026"/>
            <a:ext cx="978408" cy="4846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A26714-27A3-4499-B02B-FC64B6A83268}"/>
              </a:ext>
            </a:extLst>
          </p:cNvPr>
          <p:cNvSpPr/>
          <p:nvPr/>
        </p:nvSpPr>
        <p:spPr>
          <a:xfrm>
            <a:off x="1971886" y="3225426"/>
            <a:ext cx="6535737" cy="914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/>
              <a:t>Le cadre juridique de l’intervention à domicile, (assurances) </a:t>
            </a:r>
          </a:p>
        </p:txBody>
      </p:sp>
      <p:sp>
        <p:nvSpPr>
          <p:cNvPr id="13" name="Flèche droite 13">
            <a:extLst>
              <a:ext uri="{FF2B5EF4-FFF2-40B4-BE49-F238E27FC236}">
                <a16:creationId xmlns:a16="http://schemas.microsoft.com/office/drawing/2014/main" id="{648BD176-53DB-45D4-A4BC-5F01BEDDD461}"/>
              </a:ext>
            </a:extLst>
          </p:cNvPr>
          <p:cNvSpPr/>
          <p:nvPr/>
        </p:nvSpPr>
        <p:spPr>
          <a:xfrm>
            <a:off x="842996" y="4323436"/>
            <a:ext cx="978408" cy="484632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1BCD47-EA92-4111-A0DF-26FD3C5FC08A}"/>
              </a:ext>
            </a:extLst>
          </p:cNvPr>
          <p:cNvSpPr/>
          <p:nvPr/>
        </p:nvSpPr>
        <p:spPr>
          <a:xfrm>
            <a:off x="1979712" y="4213459"/>
            <a:ext cx="6535737" cy="914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/>
              <a:t>Les RBPP et leurs évolutions, Analyse de la pratique </a:t>
            </a:r>
          </a:p>
          <a:p>
            <a:pPr algn="ctr">
              <a:defRPr/>
            </a:pPr>
            <a:r>
              <a:rPr lang="fr-FR" b="1" dirty="0"/>
              <a:t> </a:t>
            </a:r>
          </a:p>
        </p:txBody>
      </p:sp>
      <p:sp>
        <p:nvSpPr>
          <p:cNvPr id="15" name="Flèche vers le bas 15">
            <a:extLst>
              <a:ext uri="{FF2B5EF4-FFF2-40B4-BE49-F238E27FC236}">
                <a16:creationId xmlns:a16="http://schemas.microsoft.com/office/drawing/2014/main" id="{2C7174F0-01CD-4178-B163-6346B1C1403B}"/>
              </a:ext>
            </a:extLst>
          </p:cNvPr>
          <p:cNvSpPr/>
          <p:nvPr/>
        </p:nvSpPr>
        <p:spPr>
          <a:xfrm>
            <a:off x="4854640" y="5216805"/>
            <a:ext cx="392940" cy="529323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56914E5-6CCE-4D93-91C5-EC88F6B68EEF}"/>
              </a:ext>
            </a:extLst>
          </p:cNvPr>
          <p:cNvSpPr/>
          <p:nvPr/>
        </p:nvSpPr>
        <p:spPr>
          <a:xfrm>
            <a:off x="1117401" y="5806733"/>
            <a:ext cx="7765107" cy="914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b="1" dirty="0"/>
              <a:t>Préoccupations communes avec une large majorité des éducateurs et professionnels des PCPE</a:t>
            </a:r>
          </a:p>
        </p:txBody>
      </p:sp>
    </p:spTree>
    <p:extLst>
      <p:ext uri="{BB962C8B-B14F-4D97-AF65-F5344CB8AC3E}">
        <p14:creationId xmlns:p14="http://schemas.microsoft.com/office/powerpoint/2010/main" val="466218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5ED3A76F-7CEA-4797-A75E-67F546E0C59D}"/>
              </a:ext>
            </a:extLst>
          </p:cNvPr>
          <p:cNvSpPr>
            <a:spLocks noGrp="1"/>
          </p:cNvSpPr>
          <p:nvPr/>
        </p:nvSpPr>
        <p:spPr bwMode="auto">
          <a:xfrm>
            <a:off x="253886" y="2190751"/>
            <a:ext cx="8424862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endParaRPr lang="fr-FR" altLang="fr-FR" sz="2000">
              <a:solidFill>
                <a:srgbClr val="0083CA"/>
              </a:solidFill>
              <a:sym typeface="Wingdings" panose="05000000000000000000" pitchFamily="2" charset="2"/>
            </a:endParaRP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1D140077-306D-4222-850B-E5A471AD6588}"/>
              </a:ext>
            </a:extLst>
          </p:cNvPr>
          <p:cNvSpPr>
            <a:spLocks noGrp="1"/>
          </p:cNvSpPr>
          <p:nvPr/>
        </p:nvSpPr>
        <p:spPr bwMode="auto">
          <a:xfrm>
            <a:off x="271103" y="1733441"/>
            <a:ext cx="8424862" cy="450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85800" indent="-2286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1000"/>
              </a:spcBef>
              <a:buFontTx/>
              <a:buNone/>
            </a:pPr>
            <a:endParaRPr lang="fr-FR" altLang="fr-FR" sz="2000">
              <a:solidFill>
                <a:srgbClr val="0083CA"/>
              </a:solidFill>
              <a:sym typeface="Wingdings" panose="05000000000000000000" pitchFamily="2" charset="2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F7DF1DC-D9F0-4D5C-B3BC-6C2E5051C9FC}"/>
              </a:ext>
            </a:extLst>
          </p:cNvPr>
          <p:cNvSpPr/>
          <p:nvPr/>
        </p:nvSpPr>
        <p:spPr>
          <a:xfrm>
            <a:off x="2193811" y="1930400"/>
            <a:ext cx="6408737" cy="98057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Après échanges avec un certain nombre d’intervenants éducatifs à domicile, lancement de  la création d’une charte</a:t>
            </a:r>
          </a:p>
        </p:txBody>
      </p:sp>
      <p:sp>
        <p:nvSpPr>
          <p:cNvPr id="7" name="Flèche courbée vers la droite 7">
            <a:extLst>
              <a:ext uri="{FF2B5EF4-FFF2-40B4-BE49-F238E27FC236}">
                <a16:creationId xmlns:a16="http://schemas.microsoft.com/office/drawing/2014/main" id="{A2ADAA98-944F-4FD2-B5F1-82EB38197C3F}"/>
              </a:ext>
            </a:extLst>
          </p:cNvPr>
          <p:cNvSpPr/>
          <p:nvPr/>
        </p:nvSpPr>
        <p:spPr>
          <a:xfrm>
            <a:off x="685686" y="2551114"/>
            <a:ext cx="538162" cy="1008062"/>
          </a:xfrm>
          <a:prstGeom prst="curvedRightArrow">
            <a:avLst>
              <a:gd name="adj1" fmla="val 25000"/>
              <a:gd name="adj2" fmla="val 50000"/>
              <a:gd name="adj3" fmla="val 1852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768289-0469-4711-B439-FE9BCCA93A46}"/>
              </a:ext>
            </a:extLst>
          </p:cNvPr>
          <p:cNvSpPr/>
          <p:nvPr/>
        </p:nvSpPr>
        <p:spPr>
          <a:xfrm>
            <a:off x="2918431" y="3178783"/>
            <a:ext cx="5040560" cy="74030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Pour délimiter le cadre de l’intervention éducative à domicile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C7F8FA-B086-4C8F-8546-06634B09214D}"/>
              </a:ext>
            </a:extLst>
          </p:cNvPr>
          <p:cNvSpPr/>
          <p:nvPr/>
        </p:nvSpPr>
        <p:spPr>
          <a:xfrm>
            <a:off x="2936889" y="4124853"/>
            <a:ext cx="5040560" cy="109038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De manière collaborative afin de prendre en compte tous les points de vue</a:t>
            </a:r>
          </a:p>
        </p:txBody>
      </p:sp>
      <p:sp>
        <p:nvSpPr>
          <p:cNvPr id="10" name="Flèche courbée vers la droite 14">
            <a:extLst>
              <a:ext uri="{FF2B5EF4-FFF2-40B4-BE49-F238E27FC236}">
                <a16:creationId xmlns:a16="http://schemas.microsoft.com/office/drawing/2014/main" id="{074B8ED4-007D-4347-883E-2858C03B7B09}"/>
              </a:ext>
            </a:extLst>
          </p:cNvPr>
          <p:cNvSpPr/>
          <p:nvPr/>
        </p:nvSpPr>
        <p:spPr>
          <a:xfrm>
            <a:off x="685686" y="3732214"/>
            <a:ext cx="538162" cy="1008062"/>
          </a:xfrm>
          <a:prstGeom prst="curvedRightArrow">
            <a:avLst>
              <a:gd name="adj1" fmla="val 25000"/>
              <a:gd name="adj2" fmla="val 50000"/>
              <a:gd name="adj3" fmla="val 1852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514B4A6-2F5F-42AB-843B-9BCD60FC5DFA}"/>
              </a:ext>
            </a:extLst>
          </p:cNvPr>
          <p:cNvSpPr/>
          <p:nvPr/>
        </p:nvSpPr>
        <p:spPr>
          <a:xfrm>
            <a:off x="2193810" y="5619281"/>
            <a:ext cx="6408737" cy="980579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fr-FR" dirty="0"/>
              <a:t>Avec pour objectif que l’ensemble des personnels éducatifs libéraux qui interviennent sous convention avec les PCPE adhèrent à cette charte</a:t>
            </a:r>
          </a:p>
        </p:txBody>
      </p:sp>
      <p:sp>
        <p:nvSpPr>
          <p:cNvPr id="12" name="Flèche droite 9">
            <a:extLst>
              <a:ext uri="{FF2B5EF4-FFF2-40B4-BE49-F238E27FC236}">
                <a16:creationId xmlns:a16="http://schemas.microsoft.com/office/drawing/2014/main" id="{78D5A00A-8FC4-41A7-BB4E-F0A4A8D3AC98}"/>
              </a:ext>
            </a:extLst>
          </p:cNvPr>
          <p:cNvSpPr/>
          <p:nvPr/>
        </p:nvSpPr>
        <p:spPr>
          <a:xfrm>
            <a:off x="542166" y="5888635"/>
            <a:ext cx="978408" cy="484632"/>
          </a:xfrm>
          <a:prstGeom prst="righ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" name="Titre 1">
            <a:extLst>
              <a:ext uri="{FF2B5EF4-FFF2-40B4-BE49-F238E27FC236}">
                <a16:creationId xmlns:a16="http://schemas.microsoft.com/office/drawing/2014/main" id="{1CE65270-3FA5-4B1C-BF79-0214060A9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03" y="326122"/>
            <a:ext cx="8852636" cy="1320800"/>
          </a:xfrm>
        </p:spPr>
        <p:txBody>
          <a:bodyPr>
            <a:noAutofit/>
          </a:bodyPr>
          <a:lstStyle/>
          <a:p>
            <a:pPr algn="ctr"/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charte des pratiques éducative à domicile :</a:t>
            </a:r>
            <a:b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création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152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F7EB27D1-D1F1-400A-8C4F-75CB9A3EC6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0274851"/>
              </p:ext>
            </p:extLst>
          </p:nvPr>
        </p:nvGraphicFramePr>
        <p:xfrm>
          <a:off x="460776" y="1646922"/>
          <a:ext cx="8766928" cy="4967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929E52FF-CE1A-4DDB-BC0B-7CA524E6F2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103" y="326122"/>
            <a:ext cx="9146274" cy="1320800"/>
          </a:xfrm>
        </p:spPr>
        <p:txBody>
          <a:bodyPr>
            <a:noAutofit/>
          </a:bodyPr>
          <a:lstStyle/>
          <a:p>
            <a:pPr algn="ctr"/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charte des pratiques éducative à domicile :</a:t>
            </a:r>
            <a:b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méthode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46536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85C6452B-D917-43B6-B691-73F5C65806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t="26492" b="16665"/>
          <a:stretch/>
        </p:blipFill>
        <p:spPr>
          <a:xfrm>
            <a:off x="382404" y="220090"/>
            <a:ext cx="8384524" cy="4765971"/>
          </a:xfrm>
        </p:spPr>
      </p:pic>
      <p:pic>
        <p:nvPicPr>
          <p:cNvPr id="7" name="Image 2">
            <a:extLst>
              <a:ext uri="{FF2B5EF4-FFF2-40B4-BE49-F238E27FC236}">
                <a16:creationId xmlns:a16="http://schemas.microsoft.com/office/drawing/2014/main" id="{F3ECFF6D-2826-4EEF-BBAB-05607C04DD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1002" y="4289078"/>
            <a:ext cx="1916113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4">
            <a:extLst>
              <a:ext uri="{FF2B5EF4-FFF2-40B4-BE49-F238E27FC236}">
                <a16:creationId xmlns:a16="http://schemas.microsoft.com/office/drawing/2014/main" id="{A7248718-0F86-416B-8DC1-DDD1CDEE1DD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0499" y="4665565"/>
            <a:ext cx="2807807" cy="105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7174EF78-BA64-41DC-8A0F-7202C943FA79}"/>
              </a:ext>
            </a:extLst>
          </p:cNvPr>
          <p:cNvSpPr txBox="1"/>
          <p:nvPr/>
        </p:nvSpPr>
        <p:spPr>
          <a:xfrm>
            <a:off x="5219560" y="5806912"/>
            <a:ext cx="3148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www.irsam.fr</a:t>
            </a:r>
          </a:p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trait-union@irsam.fr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1A3E73F-0C33-4E3C-9EE2-07C8310D72FC}"/>
              </a:ext>
            </a:extLst>
          </p:cNvPr>
          <p:cNvSpPr txBox="1"/>
          <p:nvPr/>
        </p:nvSpPr>
        <p:spPr>
          <a:xfrm>
            <a:off x="1250499" y="5806912"/>
            <a:ext cx="31485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www.adei17.com</a:t>
            </a:r>
          </a:p>
          <a:p>
            <a:r>
              <a:rPr lang="fr-FR" sz="2400" b="1" dirty="0">
                <a:solidFill>
                  <a:schemeClr val="accent1">
                    <a:lumMod val="75000"/>
                  </a:schemeClr>
                </a:solidFill>
              </a:rPr>
              <a:t>pcpe@adei17.com</a:t>
            </a:r>
          </a:p>
        </p:txBody>
      </p:sp>
    </p:spTree>
    <p:extLst>
      <p:ext uri="{BB962C8B-B14F-4D97-AF65-F5344CB8AC3E}">
        <p14:creationId xmlns:p14="http://schemas.microsoft.com/office/powerpoint/2010/main" val="365330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4">
            <a:extLst>
              <a:ext uri="{FF2B5EF4-FFF2-40B4-BE49-F238E27FC236}">
                <a16:creationId xmlns:a16="http://schemas.microsoft.com/office/drawing/2014/main" id="{2D29A872-66E2-455F-8ED7-3DC2A72C7F84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390744" y="2663619"/>
            <a:ext cx="9902430" cy="1046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4800" b="1" dirty="0">
                <a:solidFill>
                  <a:schemeClr val="accent2">
                    <a:lumMod val="50000"/>
                  </a:schemeClr>
                </a:solidFill>
                <a:latin typeface="Luciole" panose="020B0500020200000003" pitchFamily="34" charset="0"/>
              </a:rPr>
              <a:t>Journée nationale des PCPE</a:t>
            </a:r>
            <a:br>
              <a:rPr lang="fr-FR" altLang="fr-FR" sz="4800" b="1" dirty="0">
                <a:solidFill>
                  <a:schemeClr val="accent2">
                    <a:lumMod val="50000"/>
                  </a:schemeClr>
                </a:solidFill>
                <a:latin typeface="Luciole" panose="020B0500020200000003" pitchFamily="34" charset="0"/>
              </a:rPr>
            </a:br>
            <a:endParaRPr lang="fr-FR" altLang="fr-FR" sz="1400" b="1" dirty="0">
              <a:solidFill>
                <a:schemeClr val="accent2">
                  <a:lumMod val="50000"/>
                </a:schemeClr>
              </a:solidFill>
              <a:latin typeface="Luciole" panose="020B0500020200000003" pitchFamily="34" charset="0"/>
            </a:endParaRPr>
          </a:p>
        </p:txBody>
      </p:sp>
      <p:pic>
        <p:nvPicPr>
          <p:cNvPr id="5" name="Image 2">
            <a:extLst>
              <a:ext uri="{FF2B5EF4-FFF2-40B4-BE49-F238E27FC236}">
                <a16:creationId xmlns:a16="http://schemas.microsoft.com/office/drawing/2014/main" id="{507ECF1F-98FD-4DB9-8160-60A38A59C4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3108" y="307959"/>
            <a:ext cx="2148723" cy="147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4">
            <a:extLst>
              <a:ext uri="{FF2B5EF4-FFF2-40B4-BE49-F238E27FC236}">
                <a16:creationId xmlns:a16="http://schemas.microsoft.com/office/drawing/2014/main" id="{6BBA95F9-BA86-4C8E-B72F-588F8898CD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368" y="598902"/>
            <a:ext cx="2807807" cy="105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498204D3-AF34-44A6-BE69-362A1505C7F7}"/>
              </a:ext>
            </a:extLst>
          </p:cNvPr>
          <p:cNvSpPr txBox="1"/>
          <p:nvPr/>
        </p:nvSpPr>
        <p:spPr>
          <a:xfrm>
            <a:off x="3964832" y="3944838"/>
            <a:ext cx="27542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altLang="fr-FR" sz="2400" b="1" dirty="0">
                <a:latin typeface="Luciole" panose="020B0500020200000003" pitchFamily="34" charset="0"/>
              </a:rPr>
              <a:t>Jeudi 4 mai 2023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040852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9C79BC-F7E6-4C58-A8DE-10004E698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Thème de l’atelier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23E172-ABA6-4FC3-9FD4-6002E55D6F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297" y="1930400"/>
            <a:ext cx="10154064" cy="47492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100" dirty="0">
                <a:latin typeface="Luciole" panose="020B0500020200000003" pitchFamily="34" charset="0"/>
              </a:rPr>
              <a:t>Les PCPE s’appuient sur de nombreux intervenants</a:t>
            </a:r>
          </a:p>
          <a:p>
            <a:pPr marL="0" indent="0" algn="just">
              <a:buNone/>
            </a:pPr>
            <a:r>
              <a:rPr lang="fr-FR" sz="2100" dirty="0">
                <a:latin typeface="Luciole" panose="020B0500020200000003" pitchFamily="34" charset="0"/>
              </a:rPr>
              <a:t>libéraux pour délivrer certaines prestations auprès des personnes. </a:t>
            </a:r>
          </a:p>
          <a:p>
            <a:pPr marL="0" indent="0" algn="just">
              <a:buNone/>
            </a:pPr>
            <a:r>
              <a:rPr lang="fr-FR" sz="2100" dirty="0">
                <a:latin typeface="Luciole" panose="020B0500020200000003" pitchFamily="34" charset="0"/>
              </a:rPr>
              <a:t>Dans ce cadre, ils doivent s’assurer que</a:t>
            </a:r>
          </a:p>
          <a:p>
            <a:pPr marL="0" indent="0" algn="just">
              <a:buNone/>
            </a:pPr>
            <a:r>
              <a:rPr lang="fr-FR" sz="2100" dirty="0">
                <a:latin typeface="Luciole" panose="020B0500020200000003" pitchFamily="34" charset="0"/>
              </a:rPr>
              <a:t>ces derniers appliquent les Recommandations de</a:t>
            </a:r>
          </a:p>
          <a:p>
            <a:pPr marL="0" indent="0" algn="just">
              <a:buNone/>
            </a:pPr>
            <a:r>
              <a:rPr lang="fr-FR" sz="2100" dirty="0">
                <a:latin typeface="Luciole" panose="020B0500020200000003" pitchFamily="34" charset="0"/>
              </a:rPr>
              <a:t>Bonnes Pratiques Professionnelles (RBPP) dans le</a:t>
            </a:r>
          </a:p>
          <a:p>
            <a:pPr marL="0" indent="0" algn="just">
              <a:buNone/>
            </a:pPr>
            <a:r>
              <a:rPr lang="fr-FR" sz="2100" dirty="0">
                <a:latin typeface="Luciole" panose="020B0500020200000003" pitchFamily="34" charset="0"/>
              </a:rPr>
              <a:t>cadre notamment d’une politique de</a:t>
            </a:r>
          </a:p>
          <a:p>
            <a:pPr marL="0" indent="0" algn="just">
              <a:buNone/>
            </a:pPr>
            <a:r>
              <a:rPr lang="fr-FR" sz="2100" dirty="0">
                <a:latin typeface="Luciole" panose="020B0500020200000003" pitchFamily="34" charset="0"/>
              </a:rPr>
              <a:t>conventionnement. Mais comment mettre en œuvre</a:t>
            </a:r>
          </a:p>
          <a:p>
            <a:pPr marL="0" indent="0" algn="just">
              <a:buNone/>
            </a:pPr>
            <a:r>
              <a:rPr lang="fr-FR" sz="2100" dirty="0">
                <a:latin typeface="Luciole" panose="020B0500020200000003" pitchFamily="34" charset="0"/>
              </a:rPr>
              <a:t>une telle politique et s’assurer d’une bonne application</a:t>
            </a:r>
          </a:p>
          <a:p>
            <a:pPr marL="0" indent="0" algn="just">
              <a:buNone/>
            </a:pPr>
            <a:r>
              <a:rPr lang="fr-FR" sz="2100" dirty="0">
                <a:latin typeface="Luciole" panose="020B0500020200000003" pitchFamily="34" charset="0"/>
              </a:rPr>
              <a:t>des RBPP par les libéraux dans les territoires ?</a:t>
            </a:r>
          </a:p>
          <a:p>
            <a:pPr marL="0" indent="0" algn="just">
              <a:buNone/>
            </a:pPr>
            <a:endParaRPr lang="fr-FR" sz="2100" dirty="0"/>
          </a:p>
        </p:txBody>
      </p:sp>
    </p:spTree>
    <p:extLst>
      <p:ext uri="{BB962C8B-B14F-4D97-AF65-F5344CB8AC3E}">
        <p14:creationId xmlns:p14="http://schemas.microsoft.com/office/powerpoint/2010/main" val="1565431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E2733F-135B-461F-A405-24E8CF8B8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554" y="137245"/>
            <a:ext cx="8596668" cy="804421"/>
          </a:xfrm>
        </p:spPr>
        <p:txBody>
          <a:bodyPr>
            <a:normAutofit/>
          </a:bodyPr>
          <a:lstStyle/>
          <a:p>
            <a:pPr algn="just"/>
            <a:r>
              <a:rPr lang="fr-FR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PCPE : Agréments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06002583-392E-466B-9E69-A259FE62298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4711875"/>
              </p:ext>
            </p:extLst>
          </p:nvPr>
        </p:nvGraphicFramePr>
        <p:xfrm>
          <a:off x="-398767" y="1159498"/>
          <a:ext cx="10080094" cy="5561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667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96C38822-0970-4FEC-93F1-6D497CCD1F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1598206"/>
              </p:ext>
            </p:extLst>
          </p:nvPr>
        </p:nvGraphicFramePr>
        <p:xfrm>
          <a:off x="318744" y="1147450"/>
          <a:ext cx="9144867" cy="57105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EE7C79DF-DE36-4B8E-A942-593614894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744" y="260809"/>
            <a:ext cx="8596312" cy="1320800"/>
          </a:xfrm>
        </p:spPr>
        <p:txBody>
          <a:bodyPr>
            <a:normAutofit/>
          </a:bodyPr>
          <a:lstStyle/>
          <a:p>
            <a:pPr algn="just"/>
            <a:r>
              <a:rPr lang="fr-F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PCPE : Composition des équipes</a:t>
            </a:r>
          </a:p>
        </p:txBody>
      </p:sp>
    </p:spTree>
    <p:extLst>
      <p:ext uri="{BB962C8B-B14F-4D97-AF65-F5344CB8AC3E}">
        <p14:creationId xmlns:p14="http://schemas.microsoft.com/office/powerpoint/2010/main" val="2438462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93FA8D-7E38-44D2-84F9-D707FE598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51555"/>
          </a:xfrm>
        </p:spPr>
        <p:txBody>
          <a:bodyPr>
            <a:normAutofit/>
          </a:bodyPr>
          <a:lstStyle/>
          <a:p>
            <a:r>
              <a:rPr lang="fr-F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PCPE : Saisine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95BBB29-8D8A-4B9E-B9F2-4C52198EFA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9010480"/>
              </p:ext>
            </p:extLst>
          </p:nvPr>
        </p:nvGraphicFramePr>
        <p:xfrm>
          <a:off x="555314" y="1667530"/>
          <a:ext cx="9022318" cy="4580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517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534D87C5-8230-4EC1-B1DC-F8112725C9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8498410"/>
              </p:ext>
            </p:extLst>
          </p:nvPr>
        </p:nvGraphicFramePr>
        <p:xfrm>
          <a:off x="357351" y="829559"/>
          <a:ext cx="9408818" cy="58430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823DE9DE-8308-4934-A1A2-CA907A8CC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657" y="185393"/>
            <a:ext cx="8596312" cy="1320800"/>
          </a:xfrm>
        </p:spPr>
        <p:txBody>
          <a:bodyPr>
            <a:normAutofit/>
          </a:bodyPr>
          <a:lstStyle/>
          <a:p>
            <a:r>
              <a:rPr lang="fr-F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PCPE : Mise en œuvre</a:t>
            </a:r>
          </a:p>
        </p:txBody>
      </p:sp>
    </p:spTree>
    <p:extLst>
      <p:ext uri="{BB962C8B-B14F-4D97-AF65-F5344CB8AC3E}">
        <p14:creationId xmlns:p14="http://schemas.microsoft.com/office/powerpoint/2010/main" val="388805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id="{FDAC006A-09BE-404D-9430-A2C77EF455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5461320"/>
              </p:ext>
            </p:extLst>
          </p:nvPr>
        </p:nvGraphicFramePr>
        <p:xfrm>
          <a:off x="536460" y="1270688"/>
          <a:ext cx="8596313" cy="5241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re 1">
            <a:extLst>
              <a:ext uri="{FF2B5EF4-FFF2-40B4-BE49-F238E27FC236}">
                <a16:creationId xmlns:a16="http://schemas.microsoft.com/office/drawing/2014/main" id="{EAEB0A20-0892-4710-B721-BED414DCD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461" y="307942"/>
            <a:ext cx="8596312" cy="1124932"/>
          </a:xfrm>
        </p:spPr>
        <p:txBody>
          <a:bodyPr>
            <a:normAutofit/>
          </a:bodyPr>
          <a:lstStyle/>
          <a:p>
            <a:r>
              <a:rPr lang="fr-FR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Nos PCPE : Focus sur le réseau libéral</a:t>
            </a:r>
          </a:p>
        </p:txBody>
      </p:sp>
    </p:spTree>
    <p:extLst>
      <p:ext uri="{BB962C8B-B14F-4D97-AF65-F5344CB8AC3E}">
        <p14:creationId xmlns:p14="http://schemas.microsoft.com/office/powerpoint/2010/main" val="498985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25CAA27-63ED-4FBF-9CB5-2F943C1A8D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4386074"/>
              </p:ext>
            </p:extLst>
          </p:nvPr>
        </p:nvGraphicFramePr>
        <p:xfrm>
          <a:off x="441664" y="897534"/>
          <a:ext cx="9258517" cy="50629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42845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theme/theme1.xml><?xml version="1.0" encoding="utf-8"?>
<a:theme xmlns:a="http://schemas.openxmlformats.org/drawingml/2006/main" name="Facette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1488</TotalTime>
  <Words>1262</Words>
  <Application>Microsoft Office PowerPoint</Application>
  <PresentationFormat>Grand écran</PresentationFormat>
  <Paragraphs>146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5" baseType="lpstr">
      <vt:lpstr>Arial</vt:lpstr>
      <vt:lpstr>Century Gothic</vt:lpstr>
      <vt:lpstr>Luciole</vt:lpstr>
      <vt:lpstr>Trebuchet MS</vt:lpstr>
      <vt:lpstr>Verdana</vt:lpstr>
      <vt:lpstr>Wingdings</vt:lpstr>
      <vt:lpstr>Wingdings 3</vt:lpstr>
      <vt:lpstr>Facette</vt:lpstr>
      <vt:lpstr>Présentation PowerPoint</vt:lpstr>
      <vt:lpstr>Journée nationale des PCPE </vt:lpstr>
      <vt:lpstr>Thème de l’atelier</vt:lpstr>
      <vt:lpstr>Nos PCPE : Agréments</vt:lpstr>
      <vt:lpstr>Nos PCPE : Composition des équipes</vt:lpstr>
      <vt:lpstr>Nos PCPE : Saisine</vt:lpstr>
      <vt:lpstr>Nos PCPE : Mise en œuvre</vt:lpstr>
      <vt:lpstr>Nos PCPE : Focus sur le réseau libéral</vt:lpstr>
      <vt:lpstr>Présentation PowerPoint</vt:lpstr>
      <vt:lpstr>Quelques RBPP</vt:lpstr>
      <vt:lpstr>Quelques exemples issus de notre pratiques</vt:lpstr>
      <vt:lpstr>Quelques exemples issus de notre pratiques</vt:lpstr>
      <vt:lpstr>La charte des pratiques éducative à domicile : L’origine </vt:lpstr>
      <vt:lpstr>La charte des pratiques éducative à domicile : des questionnements </vt:lpstr>
      <vt:lpstr>La charte des pratiques éducative à domicile : la création</vt:lpstr>
      <vt:lpstr>La charte des pratiques éducative à domicile : la méthode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Journée nationale des PCPE   Jeudi 4 mai 2023</dc:title>
  <dc:creator>Claire JENOT</dc:creator>
  <cp:lastModifiedBy>BLEMOU Lucien</cp:lastModifiedBy>
  <cp:revision>45</cp:revision>
  <dcterms:created xsi:type="dcterms:W3CDTF">2023-04-25T12:36:58Z</dcterms:created>
  <dcterms:modified xsi:type="dcterms:W3CDTF">2023-05-02T15:19:11Z</dcterms:modified>
</cp:coreProperties>
</file>