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Heebo Regular" charset="1" panose="00000500000000000000"/>
      <p:regular r:id="rId10"/>
    </p:embeddedFont>
    <p:embeddedFont>
      <p:font typeface="Heebo Regular Bold" charset="1" panose="00000600000000000000"/>
      <p:regular r:id="rId11"/>
    </p:embeddedFont>
    <p:embeddedFont>
      <p:font typeface="Quicksand" charset="1" panose="00000600000000000000"/>
      <p:regular r:id="rId12"/>
    </p:embeddedFont>
    <p:embeddedFont>
      <p:font typeface="Quicksand Bold" charset="1" panose="00000800000000000000"/>
      <p:regular r:id="rId13"/>
    </p:embeddedFont>
    <p:embeddedFont>
      <p:font typeface="Quicksand Medium" charset="1" panose="00000600000000000000"/>
      <p:regular r:id="rId14"/>
    </p:embeddedFont>
    <p:embeddedFont>
      <p:font typeface="Quicksand Medium Bold" charset="1" panose="000008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18" Target="slides/slide3.xml" Type="http://schemas.openxmlformats.org/officeDocument/2006/relationships/slide"/><Relationship Id="rId19" Target="slides/slide4.xml" Type="http://schemas.openxmlformats.org/officeDocument/2006/relationships/slide"/><Relationship Id="rId2" Target="presProps.xml" Type="http://schemas.openxmlformats.org/officeDocument/2006/relationships/presProps"/><Relationship Id="rId20" Target="slides/slide5.xml" Type="http://schemas.openxmlformats.org/officeDocument/2006/relationships/slide"/><Relationship Id="rId21" Target="slides/slide6.xml" Type="http://schemas.openxmlformats.org/officeDocument/2006/relationships/slide"/><Relationship Id="rId22" Target="slides/slide7.xml" Type="http://schemas.openxmlformats.org/officeDocument/2006/relationships/slide"/><Relationship Id="rId23" Target="slides/slide8.xml" Type="http://schemas.openxmlformats.org/officeDocument/2006/relationships/slide"/><Relationship Id="rId24" Target="slides/slide9.xml" Type="http://schemas.openxmlformats.org/officeDocument/2006/relationships/slide"/><Relationship Id="rId25" Target="slides/slide10.xml" Type="http://schemas.openxmlformats.org/officeDocument/2006/relationships/slide"/><Relationship Id="rId26" Target="slides/slide11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jpeg" Type="http://schemas.openxmlformats.org/officeDocument/2006/relationships/image"/><Relationship Id="rId11" Target="../media/image10.png" Type="http://schemas.openxmlformats.org/officeDocument/2006/relationships/image"/><Relationship Id="rId12" Target="../media/image11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8.pn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8.pn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14.png" Type="http://schemas.openxmlformats.org/officeDocument/2006/relationships/image"/><Relationship Id="rId7" Target="../media/image15.svg" Type="http://schemas.openxmlformats.org/officeDocument/2006/relationships/image"/><Relationship Id="rId8" Target="../media/image16.png" Type="http://schemas.openxmlformats.org/officeDocument/2006/relationships/image"/><Relationship Id="rId9" Target="../media/image17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8.pn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11" Target="../media/image24.svg" Type="http://schemas.openxmlformats.org/officeDocument/2006/relationships/image"/><Relationship Id="rId12" Target="../media/image25.png" Type="http://schemas.openxmlformats.org/officeDocument/2006/relationships/image"/><Relationship Id="rId13" Target="../media/image26.svg" Type="http://schemas.openxmlformats.org/officeDocument/2006/relationships/image"/><Relationship Id="rId2" Target="../media/image19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20.png" Type="http://schemas.openxmlformats.org/officeDocument/2006/relationships/image"/><Relationship Id="rId8" Target="../media/image21.sv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8.pn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14.png" Type="http://schemas.openxmlformats.org/officeDocument/2006/relationships/image"/><Relationship Id="rId7" Target="../media/image15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11" Target="../media/image24.svg" Type="http://schemas.openxmlformats.org/officeDocument/2006/relationships/image"/><Relationship Id="rId12" Target="../media/image27.png" Type="http://schemas.openxmlformats.org/officeDocument/2006/relationships/image"/><Relationship Id="rId13" Target="../media/image28.svg" Type="http://schemas.openxmlformats.org/officeDocument/2006/relationships/image"/><Relationship Id="rId2" Target="../media/image19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20.png" Type="http://schemas.openxmlformats.org/officeDocument/2006/relationships/image"/><Relationship Id="rId8" Target="../media/image21.sv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8.pn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14.png" Type="http://schemas.openxmlformats.org/officeDocument/2006/relationships/image"/><Relationship Id="rId7" Target="../media/image15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png" Type="http://schemas.openxmlformats.org/officeDocument/2006/relationships/image"/><Relationship Id="rId11" Target="../media/image30.svg" Type="http://schemas.openxmlformats.org/officeDocument/2006/relationships/image"/><Relationship Id="rId12" Target="../media/image23.png" Type="http://schemas.openxmlformats.org/officeDocument/2006/relationships/image"/><Relationship Id="rId13" Target="../media/image24.svg" Type="http://schemas.openxmlformats.org/officeDocument/2006/relationships/image"/><Relationship Id="rId2" Target="../media/image19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20.png" Type="http://schemas.openxmlformats.org/officeDocument/2006/relationships/image"/><Relationship Id="rId8" Target="../media/image21.svg" Type="http://schemas.openxmlformats.org/officeDocument/2006/relationships/image"/><Relationship Id="rId9" Target="../media/image2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271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2316825">
            <a:off x="3126702" y="-2204929"/>
            <a:ext cx="20054515" cy="20054515"/>
          </a:xfrm>
          <a:custGeom>
            <a:avLst/>
            <a:gdLst/>
            <a:ahLst/>
            <a:cxnLst/>
            <a:rect r="r" b="b" t="t" l="l"/>
            <a:pathLst>
              <a:path h="20054515" w="20054515">
                <a:moveTo>
                  <a:pt x="20054515" y="0"/>
                </a:moveTo>
                <a:lnTo>
                  <a:pt x="0" y="0"/>
                </a:lnTo>
                <a:lnTo>
                  <a:pt x="0" y="20054515"/>
                </a:lnTo>
                <a:lnTo>
                  <a:pt x="20054515" y="20054515"/>
                </a:lnTo>
                <a:lnTo>
                  <a:pt x="200545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384871" y="3372057"/>
            <a:ext cx="4767808" cy="4612854"/>
          </a:xfrm>
          <a:custGeom>
            <a:avLst/>
            <a:gdLst/>
            <a:ahLst/>
            <a:cxnLst/>
            <a:rect r="r" b="b" t="t" l="l"/>
            <a:pathLst>
              <a:path h="4612854" w="4767808">
                <a:moveTo>
                  <a:pt x="0" y="0"/>
                </a:moveTo>
                <a:lnTo>
                  <a:pt x="4767808" y="0"/>
                </a:lnTo>
                <a:lnTo>
                  <a:pt x="4767808" y="4612854"/>
                </a:lnTo>
                <a:lnTo>
                  <a:pt x="0" y="46128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2657843" y="6928947"/>
            <a:ext cx="4428554" cy="3329478"/>
          </a:xfrm>
          <a:custGeom>
            <a:avLst/>
            <a:gdLst/>
            <a:ahLst/>
            <a:cxnLst/>
            <a:rect r="r" b="b" t="t" l="l"/>
            <a:pathLst>
              <a:path h="3329478" w="4428554">
                <a:moveTo>
                  <a:pt x="0" y="0"/>
                </a:moveTo>
                <a:lnTo>
                  <a:pt x="4428553" y="0"/>
                </a:lnTo>
                <a:lnTo>
                  <a:pt x="4428553" y="3329478"/>
                </a:lnTo>
                <a:lnTo>
                  <a:pt x="0" y="33294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-116277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800000">
            <a:off x="12109831" y="3041503"/>
            <a:ext cx="1336135" cy="8983052"/>
          </a:xfrm>
          <a:custGeom>
            <a:avLst/>
            <a:gdLst/>
            <a:ahLst/>
            <a:cxnLst/>
            <a:rect r="r" b="b" t="t" l="l"/>
            <a:pathLst>
              <a:path h="8983052" w="1336135">
                <a:moveTo>
                  <a:pt x="0" y="0"/>
                </a:moveTo>
                <a:lnTo>
                  <a:pt x="1336135" y="0"/>
                </a:lnTo>
                <a:lnTo>
                  <a:pt x="1336135" y="8983052"/>
                </a:lnTo>
                <a:lnTo>
                  <a:pt x="0" y="89830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313474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12109831" y="3041503"/>
            <a:ext cx="5524577" cy="1270314"/>
          </a:xfrm>
          <a:custGeom>
            <a:avLst/>
            <a:gdLst/>
            <a:ahLst/>
            <a:cxnLst/>
            <a:rect r="r" b="b" t="t" l="l"/>
            <a:pathLst>
              <a:path h="1270314" w="5524577">
                <a:moveTo>
                  <a:pt x="0" y="0"/>
                </a:moveTo>
                <a:lnTo>
                  <a:pt x="5524577" y="0"/>
                </a:lnTo>
                <a:lnTo>
                  <a:pt x="5524577" y="1270313"/>
                </a:lnTo>
                <a:lnTo>
                  <a:pt x="0" y="12703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607152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16374461" y="3070078"/>
            <a:ext cx="1259947" cy="3162572"/>
          </a:xfrm>
          <a:custGeom>
            <a:avLst/>
            <a:gdLst/>
            <a:ahLst/>
            <a:cxnLst/>
            <a:rect r="r" b="b" t="t" l="l"/>
            <a:pathLst>
              <a:path h="3162572" w="1259947">
                <a:moveTo>
                  <a:pt x="0" y="0"/>
                </a:moveTo>
                <a:lnTo>
                  <a:pt x="1259947" y="0"/>
                </a:lnTo>
                <a:lnTo>
                  <a:pt x="1259947" y="3162572"/>
                </a:lnTo>
                <a:lnTo>
                  <a:pt x="0" y="31625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184042" r="-338476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3963022">
            <a:off x="13629469" y="4712818"/>
            <a:ext cx="682545" cy="845257"/>
          </a:xfrm>
          <a:custGeom>
            <a:avLst/>
            <a:gdLst/>
            <a:ahLst/>
            <a:cxnLst/>
            <a:rect r="r" b="b" t="t" l="l"/>
            <a:pathLst>
              <a:path h="845257" w="682545">
                <a:moveTo>
                  <a:pt x="0" y="0"/>
                </a:moveTo>
                <a:lnTo>
                  <a:pt x="682545" y="0"/>
                </a:lnTo>
                <a:lnTo>
                  <a:pt x="682545" y="845257"/>
                </a:lnTo>
                <a:lnTo>
                  <a:pt x="0" y="8452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7325694">
            <a:off x="14071307" y="4506011"/>
            <a:ext cx="682545" cy="845257"/>
          </a:xfrm>
          <a:custGeom>
            <a:avLst/>
            <a:gdLst/>
            <a:ahLst/>
            <a:cxnLst/>
            <a:rect r="r" b="b" t="t" l="l"/>
            <a:pathLst>
              <a:path h="845257" w="682545">
                <a:moveTo>
                  <a:pt x="0" y="0"/>
                </a:moveTo>
                <a:lnTo>
                  <a:pt x="682545" y="0"/>
                </a:lnTo>
                <a:lnTo>
                  <a:pt x="682545" y="845257"/>
                </a:lnTo>
                <a:lnTo>
                  <a:pt x="0" y="8452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7325694">
            <a:off x="14071307" y="5019679"/>
            <a:ext cx="682545" cy="845257"/>
          </a:xfrm>
          <a:custGeom>
            <a:avLst/>
            <a:gdLst/>
            <a:ahLst/>
            <a:cxnLst/>
            <a:rect r="r" b="b" t="t" l="l"/>
            <a:pathLst>
              <a:path h="845257" w="682545">
                <a:moveTo>
                  <a:pt x="0" y="0"/>
                </a:moveTo>
                <a:lnTo>
                  <a:pt x="682545" y="0"/>
                </a:lnTo>
                <a:lnTo>
                  <a:pt x="682545" y="845257"/>
                </a:lnTo>
                <a:lnTo>
                  <a:pt x="0" y="8452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4039766">
            <a:off x="14592819" y="4707168"/>
            <a:ext cx="682545" cy="845257"/>
          </a:xfrm>
          <a:custGeom>
            <a:avLst/>
            <a:gdLst/>
            <a:ahLst/>
            <a:cxnLst/>
            <a:rect r="r" b="b" t="t" l="l"/>
            <a:pathLst>
              <a:path h="845257" w="682545">
                <a:moveTo>
                  <a:pt x="0" y="0"/>
                </a:moveTo>
                <a:lnTo>
                  <a:pt x="682545" y="0"/>
                </a:lnTo>
                <a:lnTo>
                  <a:pt x="682545" y="845257"/>
                </a:lnTo>
                <a:lnTo>
                  <a:pt x="0" y="8452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3963022">
            <a:off x="13629469" y="5293129"/>
            <a:ext cx="682545" cy="845257"/>
          </a:xfrm>
          <a:custGeom>
            <a:avLst/>
            <a:gdLst/>
            <a:ahLst/>
            <a:cxnLst/>
            <a:rect r="r" b="b" t="t" l="l"/>
            <a:pathLst>
              <a:path h="845257" w="682545">
                <a:moveTo>
                  <a:pt x="0" y="0"/>
                </a:moveTo>
                <a:lnTo>
                  <a:pt x="682545" y="0"/>
                </a:lnTo>
                <a:lnTo>
                  <a:pt x="682545" y="845257"/>
                </a:lnTo>
                <a:lnTo>
                  <a:pt x="0" y="8452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7325694">
            <a:off x="14071307" y="5086322"/>
            <a:ext cx="682545" cy="845257"/>
          </a:xfrm>
          <a:custGeom>
            <a:avLst/>
            <a:gdLst/>
            <a:ahLst/>
            <a:cxnLst/>
            <a:rect r="r" b="b" t="t" l="l"/>
            <a:pathLst>
              <a:path h="845257" w="682545">
                <a:moveTo>
                  <a:pt x="0" y="0"/>
                </a:moveTo>
                <a:lnTo>
                  <a:pt x="682545" y="0"/>
                </a:lnTo>
                <a:lnTo>
                  <a:pt x="682545" y="845257"/>
                </a:lnTo>
                <a:lnTo>
                  <a:pt x="0" y="8452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7325694">
            <a:off x="14071307" y="5599990"/>
            <a:ext cx="682545" cy="845257"/>
          </a:xfrm>
          <a:custGeom>
            <a:avLst/>
            <a:gdLst/>
            <a:ahLst/>
            <a:cxnLst/>
            <a:rect r="r" b="b" t="t" l="l"/>
            <a:pathLst>
              <a:path h="845257" w="682545">
                <a:moveTo>
                  <a:pt x="0" y="0"/>
                </a:moveTo>
                <a:lnTo>
                  <a:pt x="682545" y="0"/>
                </a:lnTo>
                <a:lnTo>
                  <a:pt x="682545" y="845257"/>
                </a:lnTo>
                <a:lnTo>
                  <a:pt x="0" y="8452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4039766">
            <a:off x="14629318" y="5255856"/>
            <a:ext cx="682545" cy="845257"/>
          </a:xfrm>
          <a:custGeom>
            <a:avLst/>
            <a:gdLst/>
            <a:ahLst/>
            <a:cxnLst/>
            <a:rect r="r" b="b" t="t" l="l"/>
            <a:pathLst>
              <a:path h="845257" w="682545">
                <a:moveTo>
                  <a:pt x="0" y="0"/>
                </a:moveTo>
                <a:lnTo>
                  <a:pt x="682545" y="0"/>
                </a:lnTo>
                <a:lnTo>
                  <a:pt x="682545" y="845257"/>
                </a:lnTo>
                <a:lnTo>
                  <a:pt x="0" y="8452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3963022">
            <a:off x="15238690" y="5679716"/>
            <a:ext cx="682545" cy="845257"/>
          </a:xfrm>
          <a:custGeom>
            <a:avLst/>
            <a:gdLst/>
            <a:ahLst/>
            <a:cxnLst/>
            <a:rect r="r" b="b" t="t" l="l"/>
            <a:pathLst>
              <a:path h="845257" w="682545">
                <a:moveTo>
                  <a:pt x="0" y="0"/>
                </a:moveTo>
                <a:lnTo>
                  <a:pt x="682545" y="0"/>
                </a:lnTo>
                <a:lnTo>
                  <a:pt x="682545" y="845257"/>
                </a:lnTo>
                <a:lnTo>
                  <a:pt x="0" y="8452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7325694">
            <a:off x="15007933" y="4487755"/>
            <a:ext cx="682545" cy="845257"/>
          </a:xfrm>
          <a:custGeom>
            <a:avLst/>
            <a:gdLst/>
            <a:ahLst/>
            <a:cxnLst/>
            <a:rect r="r" b="b" t="t" l="l"/>
            <a:pathLst>
              <a:path h="845257" w="682545">
                <a:moveTo>
                  <a:pt x="0" y="0"/>
                </a:moveTo>
                <a:lnTo>
                  <a:pt x="682546" y="0"/>
                </a:lnTo>
                <a:lnTo>
                  <a:pt x="682546" y="845257"/>
                </a:lnTo>
                <a:lnTo>
                  <a:pt x="0" y="8452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5597594">
            <a:off x="15321930" y="5196267"/>
            <a:ext cx="682545" cy="845257"/>
          </a:xfrm>
          <a:custGeom>
            <a:avLst/>
            <a:gdLst/>
            <a:ahLst/>
            <a:cxnLst/>
            <a:rect r="r" b="b" t="t" l="l"/>
            <a:pathLst>
              <a:path h="845257" w="682545">
                <a:moveTo>
                  <a:pt x="0" y="0"/>
                </a:moveTo>
                <a:lnTo>
                  <a:pt x="682545" y="0"/>
                </a:lnTo>
                <a:lnTo>
                  <a:pt x="682545" y="845257"/>
                </a:lnTo>
                <a:lnTo>
                  <a:pt x="0" y="8452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8100000">
            <a:off x="15150830" y="4873782"/>
            <a:ext cx="682545" cy="845257"/>
          </a:xfrm>
          <a:custGeom>
            <a:avLst/>
            <a:gdLst/>
            <a:ahLst/>
            <a:cxnLst/>
            <a:rect r="r" b="b" t="t" l="l"/>
            <a:pathLst>
              <a:path h="845257" w="682545">
                <a:moveTo>
                  <a:pt x="0" y="0"/>
                </a:moveTo>
                <a:lnTo>
                  <a:pt x="682545" y="0"/>
                </a:lnTo>
                <a:lnTo>
                  <a:pt x="682545" y="845257"/>
                </a:lnTo>
                <a:lnTo>
                  <a:pt x="0" y="8452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3963022">
            <a:off x="14913163" y="5881512"/>
            <a:ext cx="682545" cy="845257"/>
          </a:xfrm>
          <a:custGeom>
            <a:avLst/>
            <a:gdLst/>
            <a:ahLst/>
            <a:cxnLst/>
            <a:rect r="r" b="b" t="t" l="l"/>
            <a:pathLst>
              <a:path h="845257" w="682545">
                <a:moveTo>
                  <a:pt x="0" y="0"/>
                </a:moveTo>
                <a:lnTo>
                  <a:pt x="682545" y="0"/>
                </a:lnTo>
                <a:lnTo>
                  <a:pt x="682545" y="845257"/>
                </a:lnTo>
                <a:lnTo>
                  <a:pt x="0" y="8452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5010700">
            <a:off x="14388388" y="5992651"/>
            <a:ext cx="682545" cy="845257"/>
          </a:xfrm>
          <a:custGeom>
            <a:avLst/>
            <a:gdLst/>
            <a:ahLst/>
            <a:cxnLst/>
            <a:rect r="r" b="b" t="t" l="l"/>
            <a:pathLst>
              <a:path h="845257" w="682545">
                <a:moveTo>
                  <a:pt x="0" y="0"/>
                </a:moveTo>
                <a:lnTo>
                  <a:pt x="682545" y="0"/>
                </a:lnTo>
                <a:lnTo>
                  <a:pt x="682545" y="845257"/>
                </a:lnTo>
                <a:lnTo>
                  <a:pt x="0" y="8452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7325694">
            <a:off x="13888138" y="5851293"/>
            <a:ext cx="682545" cy="845257"/>
          </a:xfrm>
          <a:custGeom>
            <a:avLst/>
            <a:gdLst/>
            <a:ahLst/>
            <a:cxnLst/>
            <a:rect r="r" b="b" t="t" l="l"/>
            <a:pathLst>
              <a:path h="845257" w="682545">
                <a:moveTo>
                  <a:pt x="0" y="0"/>
                </a:moveTo>
                <a:lnTo>
                  <a:pt x="682545" y="0"/>
                </a:lnTo>
                <a:lnTo>
                  <a:pt x="682545" y="845257"/>
                </a:lnTo>
                <a:lnTo>
                  <a:pt x="0" y="8452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6358787">
            <a:off x="14427502" y="4333622"/>
            <a:ext cx="682545" cy="845257"/>
          </a:xfrm>
          <a:custGeom>
            <a:avLst/>
            <a:gdLst/>
            <a:ahLst/>
            <a:cxnLst/>
            <a:rect r="r" b="b" t="t" l="l"/>
            <a:pathLst>
              <a:path h="845257" w="682545">
                <a:moveTo>
                  <a:pt x="0" y="0"/>
                </a:moveTo>
                <a:lnTo>
                  <a:pt x="682545" y="0"/>
                </a:lnTo>
                <a:lnTo>
                  <a:pt x="682545" y="845257"/>
                </a:lnTo>
                <a:lnTo>
                  <a:pt x="0" y="8452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4039766">
            <a:off x="14800417" y="5561254"/>
            <a:ext cx="682545" cy="845257"/>
          </a:xfrm>
          <a:custGeom>
            <a:avLst/>
            <a:gdLst/>
            <a:ahLst/>
            <a:cxnLst/>
            <a:rect r="r" b="b" t="t" l="l"/>
            <a:pathLst>
              <a:path h="845257" w="682545">
                <a:moveTo>
                  <a:pt x="0" y="0"/>
                </a:moveTo>
                <a:lnTo>
                  <a:pt x="682546" y="0"/>
                </a:lnTo>
                <a:lnTo>
                  <a:pt x="682546" y="845257"/>
                </a:lnTo>
                <a:lnTo>
                  <a:pt x="0" y="8452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-295275" y="9525"/>
            <a:ext cx="3705225" cy="10467975"/>
          </a:xfrm>
          <a:custGeom>
            <a:avLst/>
            <a:gdLst/>
            <a:ahLst/>
            <a:cxnLst/>
            <a:rect r="r" b="b" t="t" l="l"/>
            <a:pathLst>
              <a:path h="10467975" w="3705225">
                <a:moveTo>
                  <a:pt x="0" y="0"/>
                </a:moveTo>
                <a:lnTo>
                  <a:pt x="3705225" y="0"/>
                </a:lnTo>
                <a:lnTo>
                  <a:pt x="3705225" y="10467975"/>
                </a:lnTo>
                <a:lnTo>
                  <a:pt x="0" y="104679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52000"/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-538640">
            <a:off x="15222065" y="8603443"/>
            <a:ext cx="3723607" cy="2431171"/>
          </a:xfrm>
          <a:custGeom>
            <a:avLst/>
            <a:gdLst/>
            <a:ahLst/>
            <a:cxnLst/>
            <a:rect r="r" b="b" t="t" l="l"/>
            <a:pathLst>
              <a:path h="2431171" w="3723607">
                <a:moveTo>
                  <a:pt x="0" y="0"/>
                </a:moveTo>
                <a:lnTo>
                  <a:pt x="3723607" y="0"/>
                </a:lnTo>
                <a:lnTo>
                  <a:pt x="3723607" y="2431171"/>
                </a:lnTo>
                <a:lnTo>
                  <a:pt x="0" y="243117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1068" r="0" b="-331641"/>
            </a:stretch>
          </a:blipFill>
        </p:spPr>
      </p:sp>
      <p:sp>
        <p:nvSpPr>
          <p:cNvPr name="Freeform 27" id="27"/>
          <p:cNvSpPr/>
          <p:nvPr/>
        </p:nvSpPr>
        <p:spPr>
          <a:xfrm flipH="true" flipV="false" rot="-538640">
            <a:off x="15397496" y="112015"/>
            <a:ext cx="3723607" cy="4534541"/>
          </a:xfrm>
          <a:custGeom>
            <a:avLst/>
            <a:gdLst/>
            <a:ahLst/>
            <a:cxnLst/>
            <a:rect r="r" b="b" t="t" l="l"/>
            <a:pathLst>
              <a:path h="4534541" w="3723607">
                <a:moveTo>
                  <a:pt x="3723608" y="0"/>
                </a:moveTo>
                <a:lnTo>
                  <a:pt x="0" y="0"/>
                </a:lnTo>
                <a:lnTo>
                  <a:pt x="0" y="4534542"/>
                </a:lnTo>
                <a:lnTo>
                  <a:pt x="3723608" y="4534542"/>
                </a:lnTo>
                <a:lnTo>
                  <a:pt x="3723608" y="0"/>
                </a:lnTo>
                <a:close/>
              </a:path>
            </a:pathLst>
          </a:custGeom>
          <a:blipFill>
            <a:blip r:embed="rId9"/>
            <a:stretch>
              <a:fillRect l="0" t="-572" r="0" b="-131422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3477974" y="8155915"/>
            <a:ext cx="2589869" cy="1579188"/>
          </a:xfrm>
          <a:custGeom>
            <a:avLst/>
            <a:gdLst/>
            <a:ahLst/>
            <a:cxnLst/>
            <a:rect r="r" b="b" t="t" l="l"/>
            <a:pathLst>
              <a:path h="1579188" w="2589869">
                <a:moveTo>
                  <a:pt x="0" y="0"/>
                </a:moveTo>
                <a:lnTo>
                  <a:pt x="2589869" y="0"/>
                </a:lnTo>
                <a:lnTo>
                  <a:pt x="2589869" y="1579188"/>
                </a:lnTo>
                <a:lnTo>
                  <a:pt x="0" y="157918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59000"/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9" id="29"/>
          <p:cNvSpPr/>
          <p:nvPr/>
        </p:nvSpPr>
        <p:spPr>
          <a:xfrm flipH="false" flipV="false" rot="0">
            <a:off x="7250834" y="7950192"/>
            <a:ext cx="2033188" cy="1784911"/>
          </a:xfrm>
          <a:custGeom>
            <a:avLst/>
            <a:gdLst/>
            <a:ahLst/>
            <a:cxnLst/>
            <a:rect r="r" b="b" t="t" l="l"/>
            <a:pathLst>
              <a:path h="1784911" w="2033188">
                <a:moveTo>
                  <a:pt x="0" y="0"/>
                </a:moveTo>
                <a:lnTo>
                  <a:pt x="2033188" y="0"/>
                </a:lnTo>
                <a:lnTo>
                  <a:pt x="2033188" y="1784911"/>
                </a:lnTo>
                <a:lnTo>
                  <a:pt x="0" y="178491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58000"/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0467013" y="8071989"/>
            <a:ext cx="2686947" cy="1663114"/>
          </a:xfrm>
          <a:custGeom>
            <a:avLst/>
            <a:gdLst/>
            <a:ahLst/>
            <a:cxnLst/>
            <a:rect r="r" b="b" t="t" l="l"/>
            <a:pathLst>
              <a:path h="1663114" w="2686947">
                <a:moveTo>
                  <a:pt x="0" y="0"/>
                </a:moveTo>
                <a:lnTo>
                  <a:pt x="2686947" y="0"/>
                </a:lnTo>
                <a:lnTo>
                  <a:pt x="2686947" y="1663114"/>
                </a:lnTo>
                <a:lnTo>
                  <a:pt x="0" y="166311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65999"/>
            </a:blip>
            <a:stretch>
              <a:fillRect l="0" t="-34026" r="0" b="-27534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3226657" y="624053"/>
            <a:ext cx="10646559" cy="2274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910"/>
              </a:lnSpc>
            </a:pPr>
            <a:r>
              <a:rPr lang="en-US" sz="8100">
                <a:solidFill>
                  <a:srgbClr val="FFFFFF"/>
                </a:solidFill>
                <a:latin typeface="Quicksand Medium Bold"/>
              </a:rPr>
              <a:t>ECOLE INCLUSIVE!</a:t>
            </a:r>
          </a:p>
          <a:p>
            <a:pPr marL="0" indent="0" lvl="0">
              <a:lnSpc>
                <a:spcPts val="8910"/>
              </a:lnSpc>
            </a:pPr>
            <a:r>
              <a:rPr lang="en-US" sz="8100">
                <a:solidFill>
                  <a:srgbClr val="FFFFFF"/>
                </a:solidFill>
                <a:latin typeface="Quicksand Medium Bold"/>
              </a:rPr>
              <a:t>ECOLE POUR TOUS? 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3226657" y="4183764"/>
            <a:ext cx="7488040" cy="26183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3"/>
              </a:lnSpc>
            </a:pPr>
            <a:r>
              <a:rPr lang="en-US" sz="4700">
                <a:solidFill>
                  <a:srgbClr val="FFFFFF"/>
                </a:solidFill>
                <a:latin typeface="Quicksand Medium"/>
              </a:rPr>
              <a:t>Elsa Guillen</a:t>
            </a:r>
          </a:p>
          <a:p>
            <a:pPr algn="ctr">
              <a:lnSpc>
                <a:spcPts val="5123"/>
              </a:lnSpc>
            </a:pPr>
            <a:r>
              <a:rPr lang="en-US" sz="4700">
                <a:solidFill>
                  <a:srgbClr val="FFFFFF"/>
                </a:solidFill>
                <a:latin typeface="Quicksand Medium"/>
              </a:rPr>
              <a:t>Enseignante spécialisée et Coordinatrice ULIS TSA</a:t>
            </a:r>
          </a:p>
          <a:p>
            <a:pPr algn="ctr" marL="0" indent="0" lvl="0">
              <a:lnSpc>
                <a:spcPts val="5123"/>
              </a:lnSpc>
              <a:spcBef>
                <a:spcPct val="0"/>
              </a:spcBef>
            </a:pPr>
            <a:r>
              <a:rPr lang="en-US" sz="4700">
                <a:solidFill>
                  <a:srgbClr val="FFFFFF"/>
                </a:solidFill>
                <a:latin typeface="Quicksand Medium"/>
              </a:rPr>
              <a:t>Ecole Jules Ferry, Oullins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823913" y="0"/>
            <a:ext cx="3705225" cy="10467975"/>
          </a:xfrm>
          <a:custGeom>
            <a:avLst/>
            <a:gdLst/>
            <a:ahLst/>
            <a:cxnLst/>
            <a:rect r="r" b="b" t="t" l="l"/>
            <a:pathLst>
              <a:path h="10467975" w="3705225">
                <a:moveTo>
                  <a:pt x="0" y="0"/>
                </a:moveTo>
                <a:lnTo>
                  <a:pt x="3705226" y="0"/>
                </a:lnTo>
                <a:lnTo>
                  <a:pt x="3705226" y="10467975"/>
                </a:lnTo>
                <a:lnTo>
                  <a:pt x="0" y="104679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6836977">
            <a:off x="17157104" y="930971"/>
            <a:ext cx="734779" cy="909943"/>
          </a:xfrm>
          <a:custGeom>
            <a:avLst/>
            <a:gdLst/>
            <a:ahLst/>
            <a:cxnLst/>
            <a:rect r="r" b="b" t="t" l="l"/>
            <a:pathLst>
              <a:path h="909943" w="734779">
                <a:moveTo>
                  <a:pt x="0" y="0"/>
                </a:moveTo>
                <a:lnTo>
                  <a:pt x="734779" y="0"/>
                </a:lnTo>
                <a:lnTo>
                  <a:pt x="734779" y="909943"/>
                </a:lnTo>
                <a:lnTo>
                  <a:pt x="0" y="9099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751753">
            <a:off x="15583967" y="2431439"/>
            <a:ext cx="734779" cy="909943"/>
          </a:xfrm>
          <a:custGeom>
            <a:avLst/>
            <a:gdLst/>
            <a:ahLst/>
            <a:cxnLst/>
            <a:rect r="r" b="b" t="t" l="l"/>
            <a:pathLst>
              <a:path h="909943" w="734779">
                <a:moveTo>
                  <a:pt x="0" y="0"/>
                </a:moveTo>
                <a:lnTo>
                  <a:pt x="734779" y="0"/>
                </a:lnTo>
                <a:lnTo>
                  <a:pt x="734779" y="909943"/>
                </a:lnTo>
                <a:lnTo>
                  <a:pt x="0" y="9099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4441212">
            <a:off x="16323358" y="23474"/>
            <a:ext cx="734779" cy="909943"/>
          </a:xfrm>
          <a:custGeom>
            <a:avLst/>
            <a:gdLst/>
            <a:ahLst/>
            <a:cxnLst/>
            <a:rect r="r" b="b" t="t" l="l"/>
            <a:pathLst>
              <a:path h="909943" w="734779">
                <a:moveTo>
                  <a:pt x="0" y="0"/>
                </a:moveTo>
                <a:lnTo>
                  <a:pt x="734779" y="0"/>
                </a:lnTo>
                <a:lnTo>
                  <a:pt x="734779" y="909944"/>
                </a:lnTo>
                <a:lnTo>
                  <a:pt x="0" y="9099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751753">
            <a:off x="15563448" y="2319010"/>
            <a:ext cx="734779" cy="909943"/>
          </a:xfrm>
          <a:custGeom>
            <a:avLst/>
            <a:gdLst/>
            <a:ahLst/>
            <a:cxnLst/>
            <a:rect r="r" b="b" t="t" l="l"/>
            <a:pathLst>
              <a:path h="909943" w="734779">
                <a:moveTo>
                  <a:pt x="0" y="0"/>
                </a:moveTo>
                <a:lnTo>
                  <a:pt x="734779" y="0"/>
                </a:lnTo>
                <a:lnTo>
                  <a:pt x="734779" y="909944"/>
                </a:lnTo>
                <a:lnTo>
                  <a:pt x="0" y="9099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45087" y="1019175"/>
            <a:ext cx="16597826" cy="6486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9"/>
              </a:lnSpc>
            </a:pPr>
            <a:r>
              <a:rPr lang="en-US" sz="8182">
                <a:solidFill>
                  <a:srgbClr val="FFFFFF"/>
                </a:solidFill>
                <a:latin typeface="Quicksand Bold"/>
              </a:rPr>
              <a:t>Témoignage d’une maman:</a:t>
            </a:r>
          </a:p>
          <a:p>
            <a:pPr algn="ctr">
              <a:lnSpc>
                <a:spcPts val="9819"/>
              </a:lnSpc>
            </a:pPr>
          </a:p>
          <a:p>
            <a:pPr marL="1421264" indent="-710632" lvl="1">
              <a:lnSpc>
                <a:spcPts val="7899"/>
              </a:lnSpc>
              <a:buFont typeface="Arial"/>
              <a:buChar char="•"/>
            </a:pPr>
            <a:r>
              <a:rPr lang="en-US" sz="6582">
                <a:solidFill>
                  <a:srgbClr val="FFFFFF"/>
                </a:solidFill>
                <a:latin typeface="Quicksand Bold"/>
              </a:rPr>
              <a:t>L</a:t>
            </a:r>
            <a:r>
              <a:rPr lang="en-US" sz="6582">
                <a:solidFill>
                  <a:srgbClr val="FFFFFF"/>
                </a:solidFill>
                <a:latin typeface="Quicksand Bold"/>
              </a:rPr>
              <a:t>e café des parents</a:t>
            </a:r>
          </a:p>
          <a:p>
            <a:pPr algn="l" marL="1421264" indent="-710632" lvl="1">
              <a:lnSpc>
                <a:spcPts val="7899"/>
              </a:lnSpc>
              <a:spcBef>
                <a:spcPct val="0"/>
              </a:spcBef>
              <a:buFont typeface="Arial"/>
              <a:buChar char="•"/>
            </a:pPr>
            <a:r>
              <a:rPr lang="en-US" sz="6582">
                <a:solidFill>
                  <a:srgbClr val="FFFFFF"/>
                </a:solidFill>
                <a:latin typeface="Quicksand Bold"/>
              </a:rPr>
              <a:t>L</a:t>
            </a:r>
            <a:r>
              <a:rPr lang="en-US" sz="6582">
                <a:solidFill>
                  <a:srgbClr val="FFFFFF"/>
                </a:solidFill>
                <a:latin typeface="Quicksand Bold"/>
              </a:rPr>
              <a:t>a classe découverte: maman d’une élève de la classe de CE1 et d’un élève de l’ULIS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823913" y="0"/>
            <a:ext cx="3705225" cy="10467975"/>
          </a:xfrm>
          <a:custGeom>
            <a:avLst/>
            <a:gdLst/>
            <a:ahLst/>
            <a:cxnLst/>
            <a:rect r="r" b="b" t="t" l="l"/>
            <a:pathLst>
              <a:path h="10467975" w="3705225">
                <a:moveTo>
                  <a:pt x="0" y="0"/>
                </a:moveTo>
                <a:lnTo>
                  <a:pt x="3705226" y="0"/>
                </a:lnTo>
                <a:lnTo>
                  <a:pt x="3705226" y="10467975"/>
                </a:lnTo>
                <a:lnTo>
                  <a:pt x="0" y="104679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6836977">
            <a:off x="17157104" y="930971"/>
            <a:ext cx="734779" cy="909943"/>
          </a:xfrm>
          <a:custGeom>
            <a:avLst/>
            <a:gdLst/>
            <a:ahLst/>
            <a:cxnLst/>
            <a:rect r="r" b="b" t="t" l="l"/>
            <a:pathLst>
              <a:path h="909943" w="734779">
                <a:moveTo>
                  <a:pt x="0" y="0"/>
                </a:moveTo>
                <a:lnTo>
                  <a:pt x="734779" y="0"/>
                </a:lnTo>
                <a:lnTo>
                  <a:pt x="734779" y="909943"/>
                </a:lnTo>
                <a:lnTo>
                  <a:pt x="0" y="9099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751753">
            <a:off x="15583967" y="2431439"/>
            <a:ext cx="734779" cy="909943"/>
          </a:xfrm>
          <a:custGeom>
            <a:avLst/>
            <a:gdLst/>
            <a:ahLst/>
            <a:cxnLst/>
            <a:rect r="r" b="b" t="t" l="l"/>
            <a:pathLst>
              <a:path h="909943" w="734779">
                <a:moveTo>
                  <a:pt x="0" y="0"/>
                </a:moveTo>
                <a:lnTo>
                  <a:pt x="734779" y="0"/>
                </a:lnTo>
                <a:lnTo>
                  <a:pt x="734779" y="909943"/>
                </a:lnTo>
                <a:lnTo>
                  <a:pt x="0" y="9099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4441212">
            <a:off x="16323358" y="23474"/>
            <a:ext cx="734779" cy="909943"/>
          </a:xfrm>
          <a:custGeom>
            <a:avLst/>
            <a:gdLst/>
            <a:ahLst/>
            <a:cxnLst/>
            <a:rect r="r" b="b" t="t" l="l"/>
            <a:pathLst>
              <a:path h="909943" w="734779">
                <a:moveTo>
                  <a:pt x="0" y="0"/>
                </a:moveTo>
                <a:lnTo>
                  <a:pt x="734779" y="0"/>
                </a:lnTo>
                <a:lnTo>
                  <a:pt x="734779" y="909944"/>
                </a:lnTo>
                <a:lnTo>
                  <a:pt x="0" y="9099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751753">
            <a:off x="15563448" y="2319010"/>
            <a:ext cx="734779" cy="909943"/>
          </a:xfrm>
          <a:custGeom>
            <a:avLst/>
            <a:gdLst/>
            <a:ahLst/>
            <a:cxnLst/>
            <a:rect r="r" b="b" t="t" l="l"/>
            <a:pathLst>
              <a:path h="909943" w="734779">
                <a:moveTo>
                  <a:pt x="0" y="0"/>
                </a:moveTo>
                <a:lnTo>
                  <a:pt x="734779" y="0"/>
                </a:lnTo>
                <a:lnTo>
                  <a:pt x="734779" y="909944"/>
                </a:lnTo>
                <a:lnTo>
                  <a:pt x="0" y="9099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722408" y="3895725"/>
            <a:ext cx="12665780" cy="2486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9"/>
              </a:lnSpc>
              <a:spcBef>
                <a:spcPct val="0"/>
              </a:spcBef>
            </a:pPr>
            <a:r>
              <a:rPr lang="en-US" sz="8182">
                <a:solidFill>
                  <a:srgbClr val="FFFFFF"/>
                </a:solidFill>
                <a:latin typeface="Quicksand Bold"/>
              </a:rPr>
              <a:t>Merci à toutes et à tous pour votre attention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271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2316825">
            <a:off x="3126702" y="-2204929"/>
            <a:ext cx="20054515" cy="20054515"/>
          </a:xfrm>
          <a:custGeom>
            <a:avLst/>
            <a:gdLst/>
            <a:ahLst/>
            <a:cxnLst/>
            <a:rect r="r" b="b" t="t" l="l"/>
            <a:pathLst>
              <a:path h="20054515" w="20054515">
                <a:moveTo>
                  <a:pt x="20054515" y="0"/>
                </a:moveTo>
                <a:lnTo>
                  <a:pt x="0" y="0"/>
                </a:lnTo>
                <a:lnTo>
                  <a:pt x="0" y="20054515"/>
                </a:lnTo>
                <a:lnTo>
                  <a:pt x="20054515" y="20054515"/>
                </a:lnTo>
                <a:lnTo>
                  <a:pt x="200545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384871" y="3372057"/>
            <a:ext cx="4767808" cy="4612854"/>
          </a:xfrm>
          <a:custGeom>
            <a:avLst/>
            <a:gdLst/>
            <a:ahLst/>
            <a:cxnLst/>
            <a:rect r="r" b="b" t="t" l="l"/>
            <a:pathLst>
              <a:path h="4612854" w="4767808">
                <a:moveTo>
                  <a:pt x="0" y="0"/>
                </a:moveTo>
                <a:lnTo>
                  <a:pt x="4767808" y="0"/>
                </a:lnTo>
                <a:lnTo>
                  <a:pt x="4767808" y="4612854"/>
                </a:lnTo>
                <a:lnTo>
                  <a:pt x="0" y="46128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2657843" y="6928947"/>
            <a:ext cx="4428554" cy="3329478"/>
          </a:xfrm>
          <a:custGeom>
            <a:avLst/>
            <a:gdLst/>
            <a:ahLst/>
            <a:cxnLst/>
            <a:rect r="r" b="b" t="t" l="l"/>
            <a:pathLst>
              <a:path h="3329478" w="4428554">
                <a:moveTo>
                  <a:pt x="0" y="0"/>
                </a:moveTo>
                <a:lnTo>
                  <a:pt x="4428553" y="0"/>
                </a:lnTo>
                <a:lnTo>
                  <a:pt x="4428553" y="3329478"/>
                </a:lnTo>
                <a:lnTo>
                  <a:pt x="0" y="33294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-116277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800000">
            <a:off x="12109831" y="3041503"/>
            <a:ext cx="1336135" cy="8983052"/>
          </a:xfrm>
          <a:custGeom>
            <a:avLst/>
            <a:gdLst/>
            <a:ahLst/>
            <a:cxnLst/>
            <a:rect r="r" b="b" t="t" l="l"/>
            <a:pathLst>
              <a:path h="8983052" w="1336135">
                <a:moveTo>
                  <a:pt x="0" y="0"/>
                </a:moveTo>
                <a:lnTo>
                  <a:pt x="1336135" y="0"/>
                </a:lnTo>
                <a:lnTo>
                  <a:pt x="1336135" y="8983052"/>
                </a:lnTo>
                <a:lnTo>
                  <a:pt x="0" y="89830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313474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12109831" y="3041503"/>
            <a:ext cx="5524577" cy="1270314"/>
          </a:xfrm>
          <a:custGeom>
            <a:avLst/>
            <a:gdLst/>
            <a:ahLst/>
            <a:cxnLst/>
            <a:rect r="r" b="b" t="t" l="l"/>
            <a:pathLst>
              <a:path h="1270314" w="5524577">
                <a:moveTo>
                  <a:pt x="0" y="0"/>
                </a:moveTo>
                <a:lnTo>
                  <a:pt x="5524577" y="0"/>
                </a:lnTo>
                <a:lnTo>
                  <a:pt x="5524577" y="1270313"/>
                </a:lnTo>
                <a:lnTo>
                  <a:pt x="0" y="12703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607152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16374461" y="3070078"/>
            <a:ext cx="1259947" cy="3162572"/>
          </a:xfrm>
          <a:custGeom>
            <a:avLst/>
            <a:gdLst/>
            <a:ahLst/>
            <a:cxnLst/>
            <a:rect r="r" b="b" t="t" l="l"/>
            <a:pathLst>
              <a:path h="3162572" w="1259947">
                <a:moveTo>
                  <a:pt x="0" y="0"/>
                </a:moveTo>
                <a:lnTo>
                  <a:pt x="1259947" y="0"/>
                </a:lnTo>
                <a:lnTo>
                  <a:pt x="1259947" y="3162572"/>
                </a:lnTo>
                <a:lnTo>
                  <a:pt x="0" y="31625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184042" r="-338476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3963022">
            <a:off x="13629469" y="4712818"/>
            <a:ext cx="682545" cy="845257"/>
          </a:xfrm>
          <a:custGeom>
            <a:avLst/>
            <a:gdLst/>
            <a:ahLst/>
            <a:cxnLst/>
            <a:rect r="r" b="b" t="t" l="l"/>
            <a:pathLst>
              <a:path h="845257" w="682545">
                <a:moveTo>
                  <a:pt x="0" y="0"/>
                </a:moveTo>
                <a:lnTo>
                  <a:pt x="682545" y="0"/>
                </a:lnTo>
                <a:lnTo>
                  <a:pt x="682545" y="845257"/>
                </a:lnTo>
                <a:lnTo>
                  <a:pt x="0" y="8452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7325694">
            <a:off x="14071307" y="4506011"/>
            <a:ext cx="682545" cy="845257"/>
          </a:xfrm>
          <a:custGeom>
            <a:avLst/>
            <a:gdLst/>
            <a:ahLst/>
            <a:cxnLst/>
            <a:rect r="r" b="b" t="t" l="l"/>
            <a:pathLst>
              <a:path h="845257" w="682545">
                <a:moveTo>
                  <a:pt x="0" y="0"/>
                </a:moveTo>
                <a:lnTo>
                  <a:pt x="682545" y="0"/>
                </a:lnTo>
                <a:lnTo>
                  <a:pt x="682545" y="845257"/>
                </a:lnTo>
                <a:lnTo>
                  <a:pt x="0" y="8452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7325694">
            <a:off x="14071307" y="5019679"/>
            <a:ext cx="682545" cy="845257"/>
          </a:xfrm>
          <a:custGeom>
            <a:avLst/>
            <a:gdLst/>
            <a:ahLst/>
            <a:cxnLst/>
            <a:rect r="r" b="b" t="t" l="l"/>
            <a:pathLst>
              <a:path h="845257" w="682545">
                <a:moveTo>
                  <a:pt x="0" y="0"/>
                </a:moveTo>
                <a:lnTo>
                  <a:pt x="682545" y="0"/>
                </a:lnTo>
                <a:lnTo>
                  <a:pt x="682545" y="845257"/>
                </a:lnTo>
                <a:lnTo>
                  <a:pt x="0" y="8452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4039766">
            <a:off x="14592819" y="4707168"/>
            <a:ext cx="682545" cy="845257"/>
          </a:xfrm>
          <a:custGeom>
            <a:avLst/>
            <a:gdLst/>
            <a:ahLst/>
            <a:cxnLst/>
            <a:rect r="r" b="b" t="t" l="l"/>
            <a:pathLst>
              <a:path h="845257" w="682545">
                <a:moveTo>
                  <a:pt x="0" y="0"/>
                </a:moveTo>
                <a:lnTo>
                  <a:pt x="682545" y="0"/>
                </a:lnTo>
                <a:lnTo>
                  <a:pt x="682545" y="845257"/>
                </a:lnTo>
                <a:lnTo>
                  <a:pt x="0" y="8452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3963022">
            <a:off x="13629469" y="5293129"/>
            <a:ext cx="682545" cy="845257"/>
          </a:xfrm>
          <a:custGeom>
            <a:avLst/>
            <a:gdLst/>
            <a:ahLst/>
            <a:cxnLst/>
            <a:rect r="r" b="b" t="t" l="l"/>
            <a:pathLst>
              <a:path h="845257" w="682545">
                <a:moveTo>
                  <a:pt x="0" y="0"/>
                </a:moveTo>
                <a:lnTo>
                  <a:pt x="682545" y="0"/>
                </a:lnTo>
                <a:lnTo>
                  <a:pt x="682545" y="845257"/>
                </a:lnTo>
                <a:lnTo>
                  <a:pt x="0" y="8452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7325694">
            <a:off x="14071307" y="5086322"/>
            <a:ext cx="682545" cy="845257"/>
          </a:xfrm>
          <a:custGeom>
            <a:avLst/>
            <a:gdLst/>
            <a:ahLst/>
            <a:cxnLst/>
            <a:rect r="r" b="b" t="t" l="l"/>
            <a:pathLst>
              <a:path h="845257" w="682545">
                <a:moveTo>
                  <a:pt x="0" y="0"/>
                </a:moveTo>
                <a:lnTo>
                  <a:pt x="682545" y="0"/>
                </a:lnTo>
                <a:lnTo>
                  <a:pt x="682545" y="845257"/>
                </a:lnTo>
                <a:lnTo>
                  <a:pt x="0" y="8452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7325694">
            <a:off x="14071307" y="5599990"/>
            <a:ext cx="682545" cy="845257"/>
          </a:xfrm>
          <a:custGeom>
            <a:avLst/>
            <a:gdLst/>
            <a:ahLst/>
            <a:cxnLst/>
            <a:rect r="r" b="b" t="t" l="l"/>
            <a:pathLst>
              <a:path h="845257" w="682545">
                <a:moveTo>
                  <a:pt x="0" y="0"/>
                </a:moveTo>
                <a:lnTo>
                  <a:pt x="682545" y="0"/>
                </a:lnTo>
                <a:lnTo>
                  <a:pt x="682545" y="845257"/>
                </a:lnTo>
                <a:lnTo>
                  <a:pt x="0" y="8452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4039766">
            <a:off x="14629318" y="5255856"/>
            <a:ext cx="682545" cy="845257"/>
          </a:xfrm>
          <a:custGeom>
            <a:avLst/>
            <a:gdLst/>
            <a:ahLst/>
            <a:cxnLst/>
            <a:rect r="r" b="b" t="t" l="l"/>
            <a:pathLst>
              <a:path h="845257" w="682545">
                <a:moveTo>
                  <a:pt x="0" y="0"/>
                </a:moveTo>
                <a:lnTo>
                  <a:pt x="682545" y="0"/>
                </a:lnTo>
                <a:lnTo>
                  <a:pt x="682545" y="845257"/>
                </a:lnTo>
                <a:lnTo>
                  <a:pt x="0" y="8452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3963022">
            <a:off x="15238690" y="5679716"/>
            <a:ext cx="682545" cy="845257"/>
          </a:xfrm>
          <a:custGeom>
            <a:avLst/>
            <a:gdLst/>
            <a:ahLst/>
            <a:cxnLst/>
            <a:rect r="r" b="b" t="t" l="l"/>
            <a:pathLst>
              <a:path h="845257" w="682545">
                <a:moveTo>
                  <a:pt x="0" y="0"/>
                </a:moveTo>
                <a:lnTo>
                  <a:pt x="682545" y="0"/>
                </a:lnTo>
                <a:lnTo>
                  <a:pt x="682545" y="845257"/>
                </a:lnTo>
                <a:lnTo>
                  <a:pt x="0" y="8452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7325694">
            <a:off x="15007933" y="4487755"/>
            <a:ext cx="682545" cy="845257"/>
          </a:xfrm>
          <a:custGeom>
            <a:avLst/>
            <a:gdLst/>
            <a:ahLst/>
            <a:cxnLst/>
            <a:rect r="r" b="b" t="t" l="l"/>
            <a:pathLst>
              <a:path h="845257" w="682545">
                <a:moveTo>
                  <a:pt x="0" y="0"/>
                </a:moveTo>
                <a:lnTo>
                  <a:pt x="682546" y="0"/>
                </a:lnTo>
                <a:lnTo>
                  <a:pt x="682546" y="845257"/>
                </a:lnTo>
                <a:lnTo>
                  <a:pt x="0" y="8452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5597594">
            <a:off x="15321930" y="5196267"/>
            <a:ext cx="682545" cy="845257"/>
          </a:xfrm>
          <a:custGeom>
            <a:avLst/>
            <a:gdLst/>
            <a:ahLst/>
            <a:cxnLst/>
            <a:rect r="r" b="b" t="t" l="l"/>
            <a:pathLst>
              <a:path h="845257" w="682545">
                <a:moveTo>
                  <a:pt x="0" y="0"/>
                </a:moveTo>
                <a:lnTo>
                  <a:pt x="682545" y="0"/>
                </a:lnTo>
                <a:lnTo>
                  <a:pt x="682545" y="845257"/>
                </a:lnTo>
                <a:lnTo>
                  <a:pt x="0" y="8452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8100000">
            <a:off x="15150830" y="4873782"/>
            <a:ext cx="682545" cy="845257"/>
          </a:xfrm>
          <a:custGeom>
            <a:avLst/>
            <a:gdLst/>
            <a:ahLst/>
            <a:cxnLst/>
            <a:rect r="r" b="b" t="t" l="l"/>
            <a:pathLst>
              <a:path h="845257" w="682545">
                <a:moveTo>
                  <a:pt x="0" y="0"/>
                </a:moveTo>
                <a:lnTo>
                  <a:pt x="682545" y="0"/>
                </a:lnTo>
                <a:lnTo>
                  <a:pt x="682545" y="845257"/>
                </a:lnTo>
                <a:lnTo>
                  <a:pt x="0" y="8452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3963022">
            <a:off x="14913163" y="5881512"/>
            <a:ext cx="682545" cy="845257"/>
          </a:xfrm>
          <a:custGeom>
            <a:avLst/>
            <a:gdLst/>
            <a:ahLst/>
            <a:cxnLst/>
            <a:rect r="r" b="b" t="t" l="l"/>
            <a:pathLst>
              <a:path h="845257" w="682545">
                <a:moveTo>
                  <a:pt x="0" y="0"/>
                </a:moveTo>
                <a:lnTo>
                  <a:pt x="682545" y="0"/>
                </a:lnTo>
                <a:lnTo>
                  <a:pt x="682545" y="845257"/>
                </a:lnTo>
                <a:lnTo>
                  <a:pt x="0" y="8452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5010700">
            <a:off x="14388388" y="5992651"/>
            <a:ext cx="682545" cy="845257"/>
          </a:xfrm>
          <a:custGeom>
            <a:avLst/>
            <a:gdLst/>
            <a:ahLst/>
            <a:cxnLst/>
            <a:rect r="r" b="b" t="t" l="l"/>
            <a:pathLst>
              <a:path h="845257" w="682545">
                <a:moveTo>
                  <a:pt x="0" y="0"/>
                </a:moveTo>
                <a:lnTo>
                  <a:pt x="682545" y="0"/>
                </a:lnTo>
                <a:lnTo>
                  <a:pt x="682545" y="845257"/>
                </a:lnTo>
                <a:lnTo>
                  <a:pt x="0" y="8452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7325694">
            <a:off x="13888138" y="5851293"/>
            <a:ext cx="682545" cy="845257"/>
          </a:xfrm>
          <a:custGeom>
            <a:avLst/>
            <a:gdLst/>
            <a:ahLst/>
            <a:cxnLst/>
            <a:rect r="r" b="b" t="t" l="l"/>
            <a:pathLst>
              <a:path h="845257" w="682545">
                <a:moveTo>
                  <a:pt x="0" y="0"/>
                </a:moveTo>
                <a:lnTo>
                  <a:pt x="682545" y="0"/>
                </a:lnTo>
                <a:lnTo>
                  <a:pt x="682545" y="845257"/>
                </a:lnTo>
                <a:lnTo>
                  <a:pt x="0" y="8452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6358787">
            <a:off x="14427502" y="4333622"/>
            <a:ext cx="682545" cy="845257"/>
          </a:xfrm>
          <a:custGeom>
            <a:avLst/>
            <a:gdLst/>
            <a:ahLst/>
            <a:cxnLst/>
            <a:rect r="r" b="b" t="t" l="l"/>
            <a:pathLst>
              <a:path h="845257" w="682545">
                <a:moveTo>
                  <a:pt x="0" y="0"/>
                </a:moveTo>
                <a:lnTo>
                  <a:pt x="682545" y="0"/>
                </a:lnTo>
                <a:lnTo>
                  <a:pt x="682545" y="845257"/>
                </a:lnTo>
                <a:lnTo>
                  <a:pt x="0" y="8452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4039766">
            <a:off x="14800417" y="5561254"/>
            <a:ext cx="682545" cy="845257"/>
          </a:xfrm>
          <a:custGeom>
            <a:avLst/>
            <a:gdLst/>
            <a:ahLst/>
            <a:cxnLst/>
            <a:rect r="r" b="b" t="t" l="l"/>
            <a:pathLst>
              <a:path h="845257" w="682545">
                <a:moveTo>
                  <a:pt x="0" y="0"/>
                </a:moveTo>
                <a:lnTo>
                  <a:pt x="682546" y="0"/>
                </a:lnTo>
                <a:lnTo>
                  <a:pt x="682546" y="845257"/>
                </a:lnTo>
                <a:lnTo>
                  <a:pt x="0" y="8452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-295275" y="9525"/>
            <a:ext cx="3705225" cy="10467975"/>
          </a:xfrm>
          <a:custGeom>
            <a:avLst/>
            <a:gdLst/>
            <a:ahLst/>
            <a:cxnLst/>
            <a:rect r="r" b="b" t="t" l="l"/>
            <a:pathLst>
              <a:path h="10467975" w="3705225">
                <a:moveTo>
                  <a:pt x="0" y="0"/>
                </a:moveTo>
                <a:lnTo>
                  <a:pt x="3705225" y="0"/>
                </a:lnTo>
                <a:lnTo>
                  <a:pt x="3705225" y="10467975"/>
                </a:lnTo>
                <a:lnTo>
                  <a:pt x="0" y="104679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52000"/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557338" y="3075510"/>
            <a:ext cx="10646559" cy="3398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8910"/>
              </a:lnSpc>
            </a:pPr>
            <a:r>
              <a:rPr lang="en-US" sz="8100">
                <a:solidFill>
                  <a:srgbClr val="FFFFFF"/>
                </a:solidFill>
                <a:latin typeface="Quicksand Medium Bold"/>
              </a:rPr>
              <a:t>Parents/ élèves: tous concernés par l’école inclusive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012066" y="7226510"/>
            <a:ext cx="7488040" cy="1322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23"/>
              </a:lnSpc>
              <a:spcBef>
                <a:spcPct val="0"/>
              </a:spcBef>
            </a:pPr>
            <a:r>
              <a:rPr lang="en-US" sz="4700">
                <a:solidFill>
                  <a:srgbClr val="FFFFFF"/>
                </a:solidFill>
                <a:latin typeface="Quicksand Medium"/>
              </a:rPr>
              <a:t>Séminaire sur l’école inclusive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-538640">
            <a:off x="15222065" y="8603443"/>
            <a:ext cx="3723607" cy="2431171"/>
          </a:xfrm>
          <a:custGeom>
            <a:avLst/>
            <a:gdLst/>
            <a:ahLst/>
            <a:cxnLst/>
            <a:rect r="r" b="b" t="t" l="l"/>
            <a:pathLst>
              <a:path h="2431171" w="3723607">
                <a:moveTo>
                  <a:pt x="0" y="0"/>
                </a:moveTo>
                <a:lnTo>
                  <a:pt x="3723607" y="0"/>
                </a:lnTo>
                <a:lnTo>
                  <a:pt x="3723607" y="2431171"/>
                </a:lnTo>
                <a:lnTo>
                  <a:pt x="0" y="243117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1068" r="0" b="-331641"/>
            </a:stretch>
          </a:blipFill>
        </p:spPr>
      </p:sp>
      <p:sp>
        <p:nvSpPr>
          <p:cNvPr name="Freeform 29" id="29"/>
          <p:cNvSpPr/>
          <p:nvPr/>
        </p:nvSpPr>
        <p:spPr>
          <a:xfrm flipH="true" flipV="false" rot="-538640">
            <a:off x="15397496" y="112015"/>
            <a:ext cx="3723607" cy="4534541"/>
          </a:xfrm>
          <a:custGeom>
            <a:avLst/>
            <a:gdLst/>
            <a:ahLst/>
            <a:cxnLst/>
            <a:rect r="r" b="b" t="t" l="l"/>
            <a:pathLst>
              <a:path h="4534541" w="3723607">
                <a:moveTo>
                  <a:pt x="3723608" y="0"/>
                </a:moveTo>
                <a:lnTo>
                  <a:pt x="0" y="0"/>
                </a:lnTo>
                <a:lnTo>
                  <a:pt x="0" y="4534542"/>
                </a:lnTo>
                <a:lnTo>
                  <a:pt x="3723608" y="4534542"/>
                </a:lnTo>
                <a:lnTo>
                  <a:pt x="3723608" y="0"/>
                </a:lnTo>
                <a:close/>
              </a:path>
            </a:pathLst>
          </a:custGeom>
          <a:blipFill>
            <a:blip r:embed="rId9"/>
            <a:stretch>
              <a:fillRect l="0" t="-572" r="0" b="-131422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3012066" y="1609676"/>
            <a:ext cx="7488040" cy="675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23"/>
              </a:lnSpc>
              <a:spcBef>
                <a:spcPct val="0"/>
              </a:spcBef>
            </a:pPr>
            <a:r>
              <a:rPr lang="en-US" sz="4700">
                <a:solidFill>
                  <a:srgbClr val="FFFFFF"/>
                </a:solidFill>
                <a:latin typeface="Quicksand Medium"/>
              </a:rPr>
              <a:t>Ateliers du 14/11/23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20281" y="1145704"/>
            <a:ext cx="10761114" cy="2106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8269"/>
              </a:lnSpc>
            </a:pPr>
            <a:r>
              <a:rPr lang="en-US" sz="7518">
                <a:solidFill>
                  <a:srgbClr val="2B5ADC"/>
                </a:solidFill>
                <a:latin typeface="Quicksand Medium Bold"/>
              </a:rPr>
              <a:t>Ce que nous allons aborder ensemble :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647930" y="4000373"/>
            <a:ext cx="11998299" cy="11431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69"/>
              </a:lnSpc>
            </a:pPr>
            <a:r>
              <a:rPr lang="en-US" sz="4100">
                <a:solidFill>
                  <a:srgbClr val="000000"/>
                </a:solidFill>
                <a:latin typeface="Quicksand Medium"/>
              </a:rPr>
              <a:t>La communication avec les familles</a:t>
            </a:r>
          </a:p>
          <a:p>
            <a:pPr marL="0" indent="0" lvl="0">
              <a:lnSpc>
                <a:spcPts val="4469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4700867" y="5276850"/>
            <a:ext cx="10775916" cy="11431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69"/>
              </a:lnSpc>
            </a:pPr>
            <a:r>
              <a:rPr lang="en-US" sz="4100">
                <a:solidFill>
                  <a:srgbClr val="000000"/>
                </a:solidFill>
                <a:latin typeface="Quicksand Medium"/>
              </a:rPr>
              <a:t>Les cafés des parents</a:t>
            </a:r>
          </a:p>
          <a:p>
            <a:pPr marL="0" indent="0" lvl="0">
              <a:lnSpc>
                <a:spcPts val="4469"/>
              </a:lnSpc>
              <a:spcBef>
                <a:spcPct val="0"/>
              </a:spcBef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4700867" y="6553418"/>
            <a:ext cx="11998299" cy="11431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469"/>
              </a:lnSpc>
              <a:spcBef>
                <a:spcPct val="0"/>
              </a:spcBef>
            </a:pPr>
            <a:r>
              <a:rPr lang="en-US" sz="4100">
                <a:solidFill>
                  <a:srgbClr val="000000"/>
                </a:solidFill>
                <a:latin typeface="Quicksand Medium"/>
              </a:rPr>
              <a:t>Les projets avec les classes ordinaires et les parents de l’école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-4441212">
            <a:off x="3739169" y="4031008"/>
            <a:ext cx="425014" cy="526333"/>
          </a:xfrm>
          <a:custGeom>
            <a:avLst/>
            <a:gdLst/>
            <a:ahLst/>
            <a:cxnLst/>
            <a:rect r="r" b="b" t="t" l="l"/>
            <a:pathLst>
              <a:path h="526333" w="425014">
                <a:moveTo>
                  <a:pt x="0" y="0"/>
                </a:moveTo>
                <a:lnTo>
                  <a:pt x="425014" y="0"/>
                </a:lnTo>
                <a:lnTo>
                  <a:pt x="425014" y="526333"/>
                </a:lnTo>
                <a:lnTo>
                  <a:pt x="0" y="5263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4441212">
            <a:off x="3716661" y="3975851"/>
            <a:ext cx="425014" cy="526333"/>
          </a:xfrm>
          <a:custGeom>
            <a:avLst/>
            <a:gdLst/>
            <a:ahLst/>
            <a:cxnLst/>
            <a:rect r="r" b="b" t="t" l="l"/>
            <a:pathLst>
              <a:path h="526333" w="425014">
                <a:moveTo>
                  <a:pt x="0" y="0"/>
                </a:moveTo>
                <a:lnTo>
                  <a:pt x="425013" y="0"/>
                </a:lnTo>
                <a:lnTo>
                  <a:pt x="425013" y="526332"/>
                </a:lnTo>
                <a:lnTo>
                  <a:pt x="0" y="5263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6836977">
            <a:off x="3795229" y="5398708"/>
            <a:ext cx="421539" cy="522029"/>
          </a:xfrm>
          <a:custGeom>
            <a:avLst/>
            <a:gdLst/>
            <a:ahLst/>
            <a:cxnLst/>
            <a:rect r="r" b="b" t="t" l="l"/>
            <a:pathLst>
              <a:path h="522029" w="421539">
                <a:moveTo>
                  <a:pt x="0" y="0"/>
                </a:moveTo>
                <a:lnTo>
                  <a:pt x="421538" y="0"/>
                </a:lnTo>
                <a:lnTo>
                  <a:pt x="421538" y="522029"/>
                </a:lnTo>
                <a:lnTo>
                  <a:pt x="0" y="5220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6836977">
            <a:off x="3752105" y="5379032"/>
            <a:ext cx="421539" cy="522029"/>
          </a:xfrm>
          <a:custGeom>
            <a:avLst/>
            <a:gdLst/>
            <a:ahLst/>
            <a:cxnLst/>
            <a:rect r="r" b="b" t="t" l="l"/>
            <a:pathLst>
              <a:path h="522029" w="421539">
                <a:moveTo>
                  <a:pt x="0" y="0"/>
                </a:moveTo>
                <a:lnTo>
                  <a:pt x="421539" y="0"/>
                </a:lnTo>
                <a:lnTo>
                  <a:pt x="421539" y="522030"/>
                </a:lnTo>
                <a:lnTo>
                  <a:pt x="0" y="5220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1751753">
            <a:off x="3837629" y="6640283"/>
            <a:ext cx="397627" cy="492417"/>
          </a:xfrm>
          <a:custGeom>
            <a:avLst/>
            <a:gdLst/>
            <a:ahLst/>
            <a:cxnLst/>
            <a:rect r="r" b="b" t="t" l="l"/>
            <a:pathLst>
              <a:path h="492417" w="397627">
                <a:moveTo>
                  <a:pt x="0" y="0"/>
                </a:moveTo>
                <a:lnTo>
                  <a:pt x="397627" y="0"/>
                </a:lnTo>
                <a:lnTo>
                  <a:pt x="397627" y="492417"/>
                </a:lnTo>
                <a:lnTo>
                  <a:pt x="0" y="492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1751753">
            <a:off x="3837629" y="6576451"/>
            <a:ext cx="397627" cy="492417"/>
          </a:xfrm>
          <a:custGeom>
            <a:avLst/>
            <a:gdLst/>
            <a:ahLst/>
            <a:cxnLst/>
            <a:rect r="r" b="b" t="t" l="l"/>
            <a:pathLst>
              <a:path h="492417" w="397627">
                <a:moveTo>
                  <a:pt x="0" y="0"/>
                </a:moveTo>
                <a:lnTo>
                  <a:pt x="397627" y="0"/>
                </a:lnTo>
                <a:lnTo>
                  <a:pt x="397627" y="492417"/>
                </a:lnTo>
                <a:lnTo>
                  <a:pt x="0" y="4924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796187" y="8287095"/>
            <a:ext cx="10775916" cy="5811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469"/>
              </a:lnSpc>
              <a:spcBef>
                <a:spcPct val="0"/>
              </a:spcBef>
            </a:pPr>
            <a:r>
              <a:rPr lang="en-US" sz="4100">
                <a:solidFill>
                  <a:srgbClr val="000000"/>
                </a:solidFill>
                <a:latin typeface="Quicksand Medium"/>
              </a:rPr>
              <a:t>Témoignage d’une maman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-3133145">
            <a:off x="3870535" y="8422765"/>
            <a:ext cx="421539" cy="522029"/>
          </a:xfrm>
          <a:custGeom>
            <a:avLst/>
            <a:gdLst/>
            <a:ahLst/>
            <a:cxnLst/>
            <a:rect r="r" b="b" t="t" l="l"/>
            <a:pathLst>
              <a:path h="522029" w="421539">
                <a:moveTo>
                  <a:pt x="0" y="0"/>
                </a:moveTo>
                <a:lnTo>
                  <a:pt x="421538" y="0"/>
                </a:lnTo>
                <a:lnTo>
                  <a:pt x="421538" y="522029"/>
                </a:lnTo>
                <a:lnTo>
                  <a:pt x="0" y="5220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3133145">
            <a:off x="3867439" y="8375466"/>
            <a:ext cx="421539" cy="522029"/>
          </a:xfrm>
          <a:custGeom>
            <a:avLst/>
            <a:gdLst/>
            <a:ahLst/>
            <a:cxnLst/>
            <a:rect r="r" b="b" t="t" l="l"/>
            <a:pathLst>
              <a:path h="522029" w="421539">
                <a:moveTo>
                  <a:pt x="0" y="0"/>
                </a:moveTo>
                <a:lnTo>
                  <a:pt x="421539" y="0"/>
                </a:lnTo>
                <a:lnTo>
                  <a:pt x="421539" y="522029"/>
                </a:lnTo>
                <a:lnTo>
                  <a:pt x="0" y="5220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823913" y="0"/>
            <a:ext cx="3705225" cy="10467975"/>
          </a:xfrm>
          <a:custGeom>
            <a:avLst/>
            <a:gdLst/>
            <a:ahLst/>
            <a:cxnLst/>
            <a:rect r="r" b="b" t="t" l="l"/>
            <a:pathLst>
              <a:path h="10467975" w="3705225">
                <a:moveTo>
                  <a:pt x="0" y="0"/>
                </a:moveTo>
                <a:lnTo>
                  <a:pt x="3705226" y="0"/>
                </a:lnTo>
                <a:lnTo>
                  <a:pt x="3705226" y="10467975"/>
                </a:lnTo>
                <a:lnTo>
                  <a:pt x="0" y="104679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6836977">
            <a:off x="17157104" y="930971"/>
            <a:ext cx="734779" cy="909943"/>
          </a:xfrm>
          <a:custGeom>
            <a:avLst/>
            <a:gdLst/>
            <a:ahLst/>
            <a:cxnLst/>
            <a:rect r="r" b="b" t="t" l="l"/>
            <a:pathLst>
              <a:path h="909943" w="734779">
                <a:moveTo>
                  <a:pt x="0" y="0"/>
                </a:moveTo>
                <a:lnTo>
                  <a:pt x="734779" y="0"/>
                </a:lnTo>
                <a:lnTo>
                  <a:pt x="734779" y="909943"/>
                </a:lnTo>
                <a:lnTo>
                  <a:pt x="0" y="9099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751753">
            <a:off x="15583967" y="2431439"/>
            <a:ext cx="734779" cy="909943"/>
          </a:xfrm>
          <a:custGeom>
            <a:avLst/>
            <a:gdLst/>
            <a:ahLst/>
            <a:cxnLst/>
            <a:rect r="r" b="b" t="t" l="l"/>
            <a:pathLst>
              <a:path h="909943" w="734779">
                <a:moveTo>
                  <a:pt x="0" y="0"/>
                </a:moveTo>
                <a:lnTo>
                  <a:pt x="734779" y="0"/>
                </a:lnTo>
                <a:lnTo>
                  <a:pt x="734779" y="909943"/>
                </a:lnTo>
                <a:lnTo>
                  <a:pt x="0" y="9099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4441212">
            <a:off x="16342408" y="114332"/>
            <a:ext cx="734779" cy="909943"/>
          </a:xfrm>
          <a:custGeom>
            <a:avLst/>
            <a:gdLst/>
            <a:ahLst/>
            <a:cxnLst/>
            <a:rect r="r" b="b" t="t" l="l"/>
            <a:pathLst>
              <a:path h="909943" w="734779">
                <a:moveTo>
                  <a:pt x="0" y="0"/>
                </a:moveTo>
                <a:lnTo>
                  <a:pt x="734779" y="0"/>
                </a:lnTo>
                <a:lnTo>
                  <a:pt x="734779" y="909944"/>
                </a:lnTo>
                <a:lnTo>
                  <a:pt x="0" y="9099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4441212">
            <a:off x="16323358" y="23474"/>
            <a:ext cx="734779" cy="909943"/>
          </a:xfrm>
          <a:custGeom>
            <a:avLst/>
            <a:gdLst/>
            <a:ahLst/>
            <a:cxnLst/>
            <a:rect r="r" b="b" t="t" l="l"/>
            <a:pathLst>
              <a:path h="909943" w="734779">
                <a:moveTo>
                  <a:pt x="0" y="0"/>
                </a:moveTo>
                <a:lnTo>
                  <a:pt x="734779" y="0"/>
                </a:lnTo>
                <a:lnTo>
                  <a:pt x="734779" y="909944"/>
                </a:lnTo>
                <a:lnTo>
                  <a:pt x="0" y="9099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107892" y="3276600"/>
            <a:ext cx="12072216" cy="4962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819"/>
              </a:lnSpc>
              <a:spcBef>
                <a:spcPct val="0"/>
              </a:spcBef>
            </a:pPr>
            <a:r>
              <a:rPr lang="en-US" sz="8182">
                <a:solidFill>
                  <a:srgbClr val="FFFFFF"/>
                </a:solidFill>
                <a:latin typeface="Quicksand Bold"/>
              </a:rPr>
              <a:t>La communciation avec les familles des élèves bénéficiant du dispositif ULIS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836977">
            <a:off x="17136686" y="471066"/>
            <a:ext cx="734779" cy="909943"/>
          </a:xfrm>
          <a:custGeom>
            <a:avLst/>
            <a:gdLst/>
            <a:ahLst/>
            <a:cxnLst/>
            <a:rect r="r" b="b" t="t" l="l"/>
            <a:pathLst>
              <a:path h="909943" w="734779">
                <a:moveTo>
                  <a:pt x="0" y="0"/>
                </a:moveTo>
                <a:lnTo>
                  <a:pt x="734779" y="0"/>
                </a:lnTo>
                <a:lnTo>
                  <a:pt x="734779" y="909943"/>
                </a:lnTo>
                <a:lnTo>
                  <a:pt x="0" y="9099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6836977">
            <a:off x="17136686" y="379670"/>
            <a:ext cx="734779" cy="909943"/>
          </a:xfrm>
          <a:custGeom>
            <a:avLst/>
            <a:gdLst/>
            <a:ahLst/>
            <a:cxnLst/>
            <a:rect r="r" b="b" t="t" l="l"/>
            <a:pathLst>
              <a:path h="909943" w="734779">
                <a:moveTo>
                  <a:pt x="0" y="0"/>
                </a:moveTo>
                <a:lnTo>
                  <a:pt x="734779" y="0"/>
                </a:lnTo>
                <a:lnTo>
                  <a:pt x="734779" y="909943"/>
                </a:lnTo>
                <a:lnTo>
                  <a:pt x="0" y="9099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1226" y="3249126"/>
            <a:ext cx="5525818" cy="5588690"/>
          </a:xfrm>
          <a:custGeom>
            <a:avLst/>
            <a:gdLst/>
            <a:ahLst/>
            <a:cxnLst/>
            <a:rect r="r" b="b" t="t" l="l"/>
            <a:pathLst>
              <a:path h="5588690" w="5525818">
                <a:moveTo>
                  <a:pt x="0" y="0"/>
                </a:moveTo>
                <a:lnTo>
                  <a:pt x="5525817" y="0"/>
                </a:lnTo>
                <a:lnTo>
                  <a:pt x="5525817" y="5588691"/>
                </a:lnTo>
                <a:lnTo>
                  <a:pt x="0" y="55886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560561" y="3809907"/>
            <a:ext cx="4467146" cy="4467128"/>
            <a:chOff x="0" y="0"/>
            <a:chExt cx="6350000" cy="63499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/>
              <a:stretch>
                <a:fillRect l="-38888" t="0" r="-38888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3937726" y="1328656"/>
            <a:ext cx="11822169" cy="771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5927"/>
              </a:lnSpc>
              <a:spcBef>
                <a:spcPct val="0"/>
              </a:spcBef>
            </a:pPr>
            <a:r>
              <a:rPr lang="en-US" sz="5438">
                <a:solidFill>
                  <a:srgbClr val="B1365B"/>
                </a:solidFill>
                <a:latin typeface="Quicksand Medium Bold"/>
              </a:rPr>
              <a:t>La communication avec les familles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52912" y="6620355"/>
            <a:ext cx="3603483" cy="1227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41"/>
              </a:lnSpc>
            </a:pPr>
            <a:r>
              <a:rPr lang="en-US" sz="4401">
                <a:solidFill>
                  <a:srgbClr val="FFFFFF"/>
                </a:solidFill>
                <a:latin typeface="Heebo Regular"/>
              </a:rPr>
              <a:t>COMMUNI-</a:t>
            </a:r>
          </a:p>
          <a:p>
            <a:pPr algn="ctr">
              <a:lnSpc>
                <a:spcPts val="4841"/>
              </a:lnSpc>
            </a:pPr>
            <a:r>
              <a:rPr lang="en-US" sz="4401">
                <a:solidFill>
                  <a:srgbClr val="FFFFFF"/>
                </a:solidFill>
                <a:latin typeface="Heebo Regular"/>
              </a:rPr>
              <a:t>CATION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6080918" y="3536109"/>
            <a:ext cx="11423157" cy="485908"/>
            <a:chOff x="0" y="0"/>
            <a:chExt cx="15230875" cy="64787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47877" cy="647877"/>
            </a:xfrm>
            <a:custGeom>
              <a:avLst/>
              <a:gdLst/>
              <a:ahLst/>
              <a:cxnLst/>
              <a:rect r="r" b="b" t="t" l="l"/>
              <a:pathLst>
                <a:path h="647877" w="647877">
                  <a:moveTo>
                    <a:pt x="0" y="0"/>
                  </a:moveTo>
                  <a:lnTo>
                    <a:pt x="647877" y="0"/>
                  </a:lnTo>
                  <a:lnTo>
                    <a:pt x="647877" y="647877"/>
                  </a:lnTo>
                  <a:lnTo>
                    <a:pt x="0" y="647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1344877" y="65060"/>
              <a:ext cx="13885998" cy="5828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331"/>
                </a:lnSpc>
                <a:spcBef>
                  <a:spcPct val="0"/>
                </a:spcBef>
              </a:pPr>
              <a:r>
                <a:rPr lang="en-US" sz="3056">
                  <a:solidFill>
                    <a:srgbClr val="000000"/>
                  </a:solidFill>
                  <a:latin typeface="Heebo Regular"/>
                </a:rPr>
                <a:t>RDV d’accueil en fin d’année scolaire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6080918" y="4547781"/>
            <a:ext cx="8762401" cy="485908"/>
            <a:chOff x="0" y="0"/>
            <a:chExt cx="11683201" cy="64787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47877" cy="647877"/>
            </a:xfrm>
            <a:custGeom>
              <a:avLst/>
              <a:gdLst/>
              <a:ahLst/>
              <a:cxnLst/>
              <a:rect r="r" b="b" t="t" l="l"/>
              <a:pathLst>
                <a:path h="647877" w="647877">
                  <a:moveTo>
                    <a:pt x="0" y="0"/>
                  </a:moveTo>
                  <a:lnTo>
                    <a:pt x="647877" y="0"/>
                  </a:lnTo>
                  <a:lnTo>
                    <a:pt x="647877" y="647877"/>
                  </a:lnTo>
                  <a:lnTo>
                    <a:pt x="0" y="647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1344877" y="65060"/>
              <a:ext cx="10338323" cy="5828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331"/>
                </a:lnSpc>
                <a:spcBef>
                  <a:spcPct val="0"/>
                </a:spcBef>
              </a:pPr>
              <a:r>
                <a:rPr lang="en-US" sz="3056">
                  <a:solidFill>
                    <a:srgbClr val="000000"/>
                  </a:solidFill>
                  <a:latin typeface="Heebo Regular"/>
                </a:rPr>
                <a:t>Le RDV de rentrée</a:t>
              </a: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7089577" y="5613502"/>
            <a:ext cx="10979434" cy="4299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331"/>
              </a:lnSpc>
              <a:spcBef>
                <a:spcPct val="0"/>
              </a:spcBef>
            </a:pPr>
            <a:r>
              <a:rPr lang="en-US" sz="3056">
                <a:solidFill>
                  <a:srgbClr val="000000"/>
                </a:solidFill>
                <a:latin typeface="Heebo Regular"/>
              </a:rPr>
              <a:t>La réunion d’informations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6080918" y="7577129"/>
            <a:ext cx="11178382" cy="485908"/>
            <a:chOff x="0" y="0"/>
            <a:chExt cx="14904509" cy="647877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1344877" y="65060"/>
              <a:ext cx="13559631" cy="5828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331"/>
                </a:lnSpc>
                <a:spcBef>
                  <a:spcPct val="0"/>
                </a:spcBef>
              </a:pPr>
              <a:r>
                <a:rPr lang="en-US" sz="3056">
                  <a:solidFill>
                    <a:srgbClr val="000000"/>
                  </a:solidFill>
                  <a:latin typeface="Heebo Regular"/>
                </a:rPr>
                <a:t>Bilans de mi-parcours et de fin d’année</a:t>
              </a:r>
            </a:p>
          </p:txBody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47877" cy="647877"/>
            </a:xfrm>
            <a:custGeom>
              <a:avLst/>
              <a:gdLst/>
              <a:ahLst/>
              <a:cxnLst/>
              <a:rect r="r" b="b" t="t" l="l"/>
              <a:pathLst>
                <a:path h="647877" w="647877">
                  <a:moveTo>
                    <a:pt x="0" y="0"/>
                  </a:moveTo>
                  <a:lnTo>
                    <a:pt x="647877" y="0"/>
                  </a:lnTo>
                  <a:lnTo>
                    <a:pt x="647877" y="647877"/>
                  </a:lnTo>
                  <a:lnTo>
                    <a:pt x="0" y="647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6080918" y="6567346"/>
            <a:ext cx="9888603" cy="485908"/>
            <a:chOff x="0" y="0"/>
            <a:chExt cx="13184804" cy="647877"/>
          </a:xfrm>
        </p:grpSpPr>
        <p:sp>
          <p:nvSpPr>
            <p:cNvPr name="TextBox 21" id="21"/>
            <p:cNvSpPr txBox="true"/>
            <p:nvPr/>
          </p:nvSpPr>
          <p:spPr>
            <a:xfrm rot="0">
              <a:off x="1344877" y="65060"/>
              <a:ext cx="11839926" cy="5828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331"/>
                </a:lnSpc>
                <a:spcBef>
                  <a:spcPct val="0"/>
                </a:spcBef>
              </a:pPr>
              <a:r>
                <a:rPr lang="en-US" sz="3056">
                  <a:solidFill>
                    <a:srgbClr val="000000"/>
                  </a:solidFill>
                  <a:latin typeface="Heebo Regular"/>
                </a:rPr>
                <a:t>Les mises en oeuvre du PPS et les RDV individuels</a:t>
              </a:r>
            </a:p>
          </p:txBody>
        </p:sp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47877" cy="647877"/>
            </a:xfrm>
            <a:custGeom>
              <a:avLst/>
              <a:gdLst/>
              <a:ahLst/>
              <a:cxnLst/>
              <a:rect r="r" b="b" t="t" l="l"/>
              <a:pathLst>
                <a:path h="647877" w="647877">
                  <a:moveTo>
                    <a:pt x="0" y="0"/>
                  </a:moveTo>
                  <a:lnTo>
                    <a:pt x="647877" y="0"/>
                  </a:lnTo>
                  <a:lnTo>
                    <a:pt x="647877" y="647877"/>
                  </a:lnTo>
                  <a:lnTo>
                    <a:pt x="0" y="647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3" id="23"/>
          <p:cNvSpPr/>
          <p:nvPr/>
        </p:nvSpPr>
        <p:spPr>
          <a:xfrm flipH="false" flipV="false" rot="0">
            <a:off x="6080918" y="5557564"/>
            <a:ext cx="485908" cy="485908"/>
          </a:xfrm>
          <a:custGeom>
            <a:avLst/>
            <a:gdLst/>
            <a:ahLst/>
            <a:cxnLst/>
            <a:rect r="r" b="b" t="t" l="l"/>
            <a:pathLst>
              <a:path h="485908" w="485908">
                <a:moveTo>
                  <a:pt x="0" y="0"/>
                </a:moveTo>
                <a:lnTo>
                  <a:pt x="485908" y="0"/>
                </a:lnTo>
                <a:lnTo>
                  <a:pt x="485908" y="485907"/>
                </a:lnTo>
                <a:lnTo>
                  <a:pt x="0" y="4859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806831" y="4172963"/>
            <a:ext cx="1974606" cy="2184903"/>
          </a:xfrm>
          <a:custGeom>
            <a:avLst/>
            <a:gdLst/>
            <a:ahLst/>
            <a:cxnLst/>
            <a:rect r="r" b="b" t="t" l="l"/>
            <a:pathLst>
              <a:path h="2184903" w="1974606">
                <a:moveTo>
                  <a:pt x="0" y="0"/>
                </a:moveTo>
                <a:lnTo>
                  <a:pt x="1974607" y="0"/>
                </a:lnTo>
                <a:lnTo>
                  <a:pt x="1974607" y="2184903"/>
                </a:lnTo>
                <a:lnTo>
                  <a:pt x="0" y="218490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823913" y="0"/>
            <a:ext cx="3705225" cy="10467975"/>
          </a:xfrm>
          <a:custGeom>
            <a:avLst/>
            <a:gdLst/>
            <a:ahLst/>
            <a:cxnLst/>
            <a:rect r="r" b="b" t="t" l="l"/>
            <a:pathLst>
              <a:path h="10467975" w="3705225">
                <a:moveTo>
                  <a:pt x="0" y="0"/>
                </a:moveTo>
                <a:lnTo>
                  <a:pt x="3705226" y="0"/>
                </a:lnTo>
                <a:lnTo>
                  <a:pt x="3705226" y="10467975"/>
                </a:lnTo>
                <a:lnTo>
                  <a:pt x="0" y="104679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6836977">
            <a:off x="17157104" y="1022367"/>
            <a:ext cx="734779" cy="909943"/>
          </a:xfrm>
          <a:custGeom>
            <a:avLst/>
            <a:gdLst/>
            <a:ahLst/>
            <a:cxnLst/>
            <a:rect r="r" b="b" t="t" l="l"/>
            <a:pathLst>
              <a:path h="909943" w="734779">
                <a:moveTo>
                  <a:pt x="0" y="0"/>
                </a:moveTo>
                <a:lnTo>
                  <a:pt x="734779" y="0"/>
                </a:lnTo>
                <a:lnTo>
                  <a:pt x="734779" y="909943"/>
                </a:lnTo>
                <a:lnTo>
                  <a:pt x="0" y="9099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6836977">
            <a:off x="17157104" y="930971"/>
            <a:ext cx="734779" cy="909943"/>
          </a:xfrm>
          <a:custGeom>
            <a:avLst/>
            <a:gdLst/>
            <a:ahLst/>
            <a:cxnLst/>
            <a:rect r="r" b="b" t="t" l="l"/>
            <a:pathLst>
              <a:path h="909943" w="734779">
                <a:moveTo>
                  <a:pt x="0" y="0"/>
                </a:moveTo>
                <a:lnTo>
                  <a:pt x="734779" y="0"/>
                </a:lnTo>
                <a:lnTo>
                  <a:pt x="734779" y="909943"/>
                </a:lnTo>
                <a:lnTo>
                  <a:pt x="0" y="9099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751753">
            <a:off x="15583967" y="2431439"/>
            <a:ext cx="734779" cy="909943"/>
          </a:xfrm>
          <a:custGeom>
            <a:avLst/>
            <a:gdLst/>
            <a:ahLst/>
            <a:cxnLst/>
            <a:rect r="r" b="b" t="t" l="l"/>
            <a:pathLst>
              <a:path h="909943" w="734779">
                <a:moveTo>
                  <a:pt x="0" y="0"/>
                </a:moveTo>
                <a:lnTo>
                  <a:pt x="734779" y="0"/>
                </a:lnTo>
                <a:lnTo>
                  <a:pt x="734779" y="909943"/>
                </a:lnTo>
                <a:lnTo>
                  <a:pt x="0" y="9099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4441212">
            <a:off x="16323358" y="23474"/>
            <a:ext cx="734779" cy="909943"/>
          </a:xfrm>
          <a:custGeom>
            <a:avLst/>
            <a:gdLst/>
            <a:ahLst/>
            <a:cxnLst/>
            <a:rect r="r" b="b" t="t" l="l"/>
            <a:pathLst>
              <a:path h="909943" w="734779">
                <a:moveTo>
                  <a:pt x="0" y="0"/>
                </a:moveTo>
                <a:lnTo>
                  <a:pt x="734779" y="0"/>
                </a:lnTo>
                <a:lnTo>
                  <a:pt x="734779" y="909944"/>
                </a:lnTo>
                <a:lnTo>
                  <a:pt x="0" y="9099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242828" y="3669577"/>
            <a:ext cx="9802344" cy="2914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498"/>
              </a:lnSpc>
              <a:spcBef>
                <a:spcPct val="0"/>
              </a:spcBef>
            </a:pPr>
            <a:r>
              <a:rPr lang="en-US" sz="9582">
                <a:solidFill>
                  <a:srgbClr val="FFFFFF"/>
                </a:solidFill>
                <a:latin typeface="Quicksand Bold"/>
              </a:rPr>
              <a:t>Les cafés des parents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836977">
            <a:off x="17136686" y="471066"/>
            <a:ext cx="734779" cy="909943"/>
          </a:xfrm>
          <a:custGeom>
            <a:avLst/>
            <a:gdLst/>
            <a:ahLst/>
            <a:cxnLst/>
            <a:rect r="r" b="b" t="t" l="l"/>
            <a:pathLst>
              <a:path h="909943" w="734779">
                <a:moveTo>
                  <a:pt x="0" y="0"/>
                </a:moveTo>
                <a:lnTo>
                  <a:pt x="734779" y="0"/>
                </a:lnTo>
                <a:lnTo>
                  <a:pt x="734779" y="909943"/>
                </a:lnTo>
                <a:lnTo>
                  <a:pt x="0" y="9099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6836977">
            <a:off x="17136686" y="379670"/>
            <a:ext cx="734779" cy="909943"/>
          </a:xfrm>
          <a:custGeom>
            <a:avLst/>
            <a:gdLst/>
            <a:ahLst/>
            <a:cxnLst/>
            <a:rect r="r" b="b" t="t" l="l"/>
            <a:pathLst>
              <a:path h="909943" w="734779">
                <a:moveTo>
                  <a:pt x="0" y="0"/>
                </a:moveTo>
                <a:lnTo>
                  <a:pt x="734779" y="0"/>
                </a:lnTo>
                <a:lnTo>
                  <a:pt x="734779" y="909943"/>
                </a:lnTo>
                <a:lnTo>
                  <a:pt x="0" y="9099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1226" y="3249126"/>
            <a:ext cx="5525818" cy="5588690"/>
          </a:xfrm>
          <a:custGeom>
            <a:avLst/>
            <a:gdLst/>
            <a:ahLst/>
            <a:cxnLst/>
            <a:rect r="r" b="b" t="t" l="l"/>
            <a:pathLst>
              <a:path h="5588690" w="5525818">
                <a:moveTo>
                  <a:pt x="0" y="0"/>
                </a:moveTo>
                <a:lnTo>
                  <a:pt x="5525817" y="0"/>
                </a:lnTo>
                <a:lnTo>
                  <a:pt x="5525817" y="5588691"/>
                </a:lnTo>
                <a:lnTo>
                  <a:pt x="0" y="55886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560561" y="3809907"/>
            <a:ext cx="4467146" cy="4467128"/>
            <a:chOff x="0" y="0"/>
            <a:chExt cx="6350000" cy="63499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/>
              <a:stretch>
                <a:fillRect l="-38888" t="0" r="-38888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6080918" y="3536109"/>
            <a:ext cx="11423157" cy="485908"/>
            <a:chOff x="0" y="0"/>
            <a:chExt cx="15230875" cy="64787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47877" cy="647877"/>
            </a:xfrm>
            <a:custGeom>
              <a:avLst/>
              <a:gdLst/>
              <a:ahLst/>
              <a:cxnLst/>
              <a:rect r="r" b="b" t="t" l="l"/>
              <a:pathLst>
                <a:path h="647877" w="647877">
                  <a:moveTo>
                    <a:pt x="0" y="0"/>
                  </a:moveTo>
                  <a:lnTo>
                    <a:pt x="647877" y="0"/>
                  </a:lnTo>
                  <a:lnTo>
                    <a:pt x="647877" y="647877"/>
                  </a:lnTo>
                  <a:lnTo>
                    <a:pt x="0" y="647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1344877" y="65060"/>
              <a:ext cx="13885998" cy="5828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331"/>
                </a:lnSpc>
                <a:spcBef>
                  <a:spcPct val="0"/>
                </a:spcBef>
              </a:pPr>
              <a:r>
                <a:rPr lang="en-US" sz="3056">
                  <a:solidFill>
                    <a:srgbClr val="000000"/>
                  </a:solidFill>
                  <a:latin typeface="Heebo Regular"/>
                </a:rPr>
                <a:t>Prise de conscience du besoin d’échanger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6090443" y="4556853"/>
            <a:ext cx="9888603" cy="481019"/>
            <a:chOff x="0" y="0"/>
            <a:chExt cx="13184804" cy="64135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41359" cy="641359"/>
            </a:xfrm>
            <a:custGeom>
              <a:avLst/>
              <a:gdLst/>
              <a:ahLst/>
              <a:cxnLst/>
              <a:rect r="r" b="b" t="t" l="l"/>
              <a:pathLst>
                <a:path h="641359" w="641359">
                  <a:moveTo>
                    <a:pt x="0" y="0"/>
                  </a:moveTo>
                  <a:lnTo>
                    <a:pt x="641359" y="0"/>
                  </a:lnTo>
                  <a:lnTo>
                    <a:pt x="641359" y="641359"/>
                  </a:lnTo>
                  <a:lnTo>
                    <a:pt x="0" y="641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1331348" y="64693"/>
              <a:ext cx="11853456" cy="5766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297"/>
                </a:lnSpc>
                <a:spcBef>
                  <a:spcPct val="0"/>
                </a:spcBef>
              </a:pPr>
              <a:r>
                <a:rPr lang="en-US" sz="3025">
                  <a:solidFill>
                    <a:srgbClr val="000000"/>
                  </a:solidFill>
                  <a:latin typeface="Heebo Regular"/>
                </a:rPr>
                <a:t>Réunion avec tous les parents une fois par période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090443" y="7992979"/>
            <a:ext cx="11178382" cy="485908"/>
            <a:chOff x="0" y="0"/>
            <a:chExt cx="14904509" cy="647877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1344877" y="65060"/>
              <a:ext cx="13559631" cy="5828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331"/>
                </a:lnSpc>
                <a:spcBef>
                  <a:spcPct val="0"/>
                </a:spcBef>
              </a:pPr>
              <a:r>
                <a:rPr lang="en-US" sz="3056">
                  <a:solidFill>
                    <a:srgbClr val="000000"/>
                  </a:solidFill>
                  <a:latin typeface="Heebo Regular"/>
                </a:rPr>
                <a:t>Avoir des éléments de langage communs</a:t>
              </a:r>
            </a:p>
          </p:txBody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47877" cy="647877"/>
            </a:xfrm>
            <a:custGeom>
              <a:avLst/>
              <a:gdLst/>
              <a:ahLst/>
              <a:cxnLst/>
              <a:rect r="r" b="b" t="t" l="l"/>
              <a:pathLst>
                <a:path h="647877" w="647877">
                  <a:moveTo>
                    <a:pt x="0" y="0"/>
                  </a:moveTo>
                  <a:lnTo>
                    <a:pt x="647877" y="0"/>
                  </a:lnTo>
                  <a:lnTo>
                    <a:pt x="647877" y="647877"/>
                  </a:lnTo>
                  <a:lnTo>
                    <a:pt x="0" y="647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6080918" y="6567346"/>
            <a:ext cx="485908" cy="485908"/>
          </a:xfrm>
          <a:custGeom>
            <a:avLst/>
            <a:gdLst/>
            <a:ahLst/>
            <a:cxnLst/>
            <a:rect r="r" b="b" t="t" l="l"/>
            <a:pathLst>
              <a:path h="485908" w="485908">
                <a:moveTo>
                  <a:pt x="0" y="0"/>
                </a:moveTo>
                <a:lnTo>
                  <a:pt x="485908" y="0"/>
                </a:lnTo>
                <a:lnTo>
                  <a:pt x="485908" y="485908"/>
                </a:lnTo>
                <a:lnTo>
                  <a:pt x="0" y="4859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6080918" y="5557564"/>
            <a:ext cx="485908" cy="485908"/>
          </a:xfrm>
          <a:custGeom>
            <a:avLst/>
            <a:gdLst/>
            <a:ahLst/>
            <a:cxnLst/>
            <a:rect r="r" b="b" t="t" l="l"/>
            <a:pathLst>
              <a:path h="485908" w="485908">
                <a:moveTo>
                  <a:pt x="0" y="0"/>
                </a:moveTo>
                <a:lnTo>
                  <a:pt x="485908" y="0"/>
                </a:lnTo>
                <a:lnTo>
                  <a:pt x="485908" y="485907"/>
                </a:lnTo>
                <a:lnTo>
                  <a:pt x="0" y="4859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889069" y="4170311"/>
            <a:ext cx="1810131" cy="1946377"/>
          </a:xfrm>
          <a:custGeom>
            <a:avLst/>
            <a:gdLst/>
            <a:ahLst/>
            <a:cxnLst/>
            <a:rect r="r" b="b" t="t" l="l"/>
            <a:pathLst>
              <a:path h="1946377" w="1810131">
                <a:moveTo>
                  <a:pt x="0" y="0"/>
                </a:moveTo>
                <a:lnTo>
                  <a:pt x="1810131" y="0"/>
                </a:lnTo>
                <a:lnTo>
                  <a:pt x="1810131" y="1946378"/>
                </a:lnTo>
                <a:lnTo>
                  <a:pt x="0" y="194637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3937726" y="1328656"/>
            <a:ext cx="11822169" cy="771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5927"/>
              </a:lnSpc>
              <a:spcBef>
                <a:spcPct val="0"/>
              </a:spcBef>
            </a:pPr>
            <a:r>
              <a:rPr lang="en-US" sz="5438">
                <a:solidFill>
                  <a:srgbClr val="B1365B"/>
                </a:solidFill>
                <a:latin typeface="Quicksand Medium Bold"/>
              </a:rPr>
              <a:t>Evaluer les besoins des familles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92393" y="6463332"/>
            <a:ext cx="3603483" cy="1227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41"/>
              </a:lnSpc>
            </a:pPr>
            <a:r>
              <a:rPr lang="en-US" sz="4401">
                <a:solidFill>
                  <a:srgbClr val="FFFFFF"/>
                </a:solidFill>
                <a:latin typeface="Heebo Regular"/>
              </a:rPr>
              <a:t>CAFÉ DES PARENTS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089577" y="5613502"/>
            <a:ext cx="10979434" cy="4299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331"/>
              </a:lnSpc>
              <a:spcBef>
                <a:spcPct val="0"/>
              </a:spcBef>
            </a:pPr>
            <a:r>
              <a:rPr lang="en-US" sz="3056">
                <a:solidFill>
                  <a:srgbClr val="000000"/>
                </a:solidFill>
                <a:latin typeface="Heebo Regular"/>
              </a:rPr>
              <a:t>Permettre aux parents d’avoir un espace sûr pour échanger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089577" y="6623285"/>
            <a:ext cx="8879945" cy="845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331"/>
              </a:lnSpc>
              <a:spcBef>
                <a:spcPct val="0"/>
              </a:spcBef>
            </a:pPr>
            <a:r>
              <a:rPr lang="en-US" sz="3056">
                <a:solidFill>
                  <a:srgbClr val="000000"/>
                </a:solidFill>
                <a:latin typeface="Heebo Regular"/>
              </a:rPr>
              <a:t>Favoriser les moments d’échanges entre les familles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823913" y="0"/>
            <a:ext cx="3705225" cy="10467975"/>
          </a:xfrm>
          <a:custGeom>
            <a:avLst/>
            <a:gdLst/>
            <a:ahLst/>
            <a:cxnLst/>
            <a:rect r="r" b="b" t="t" l="l"/>
            <a:pathLst>
              <a:path h="10467975" w="3705225">
                <a:moveTo>
                  <a:pt x="0" y="0"/>
                </a:moveTo>
                <a:lnTo>
                  <a:pt x="3705226" y="0"/>
                </a:lnTo>
                <a:lnTo>
                  <a:pt x="3705226" y="10467975"/>
                </a:lnTo>
                <a:lnTo>
                  <a:pt x="0" y="104679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6836977">
            <a:off x="17157104" y="1022367"/>
            <a:ext cx="734779" cy="909943"/>
          </a:xfrm>
          <a:custGeom>
            <a:avLst/>
            <a:gdLst/>
            <a:ahLst/>
            <a:cxnLst/>
            <a:rect r="r" b="b" t="t" l="l"/>
            <a:pathLst>
              <a:path h="909943" w="734779">
                <a:moveTo>
                  <a:pt x="0" y="0"/>
                </a:moveTo>
                <a:lnTo>
                  <a:pt x="734779" y="0"/>
                </a:lnTo>
                <a:lnTo>
                  <a:pt x="734779" y="909943"/>
                </a:lnTo>
                <a:lnTo>
                  <a:pt x="0" y="9099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6836977">
            <a:off x="17157104" y="930971"/>
            <a:ext cx="734779" cy="909943"/>
          </a:xfrm>
          <a:custGeom>
            <a:avLst/>
            <a:gdLst/>
            <a:ahLst/>
            <a:cxnLst/>
            <a:rect r="r" b="b" t="t" l="l"/>
            <a:pathLst>
              <a:path h="909943" w="734779">
                <a:moveTo>
                  <a:pt x="0" y="0"/>
                </a:moveTo>
                <a:lnTo>
                  <a:pt x="734779" y="0"/>
                </a:lnTo>
                <a:lnTo>
                  <a:pt x="734779" y="909943"/>
                </a:lnTo>
                <a:lnTo>
                  <a:pt x="0" y="9099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751753">
            <a:off x="15583967" y="2431439"/>
            <a:ext cx="734779" cy="909943"/>
          </a:xfrm>
          <a:custGeom>
            <a:avLst/>
            <a:gdLst/>
            <a:ahLst/>
            <a:cxnLst/>
            <a:rect r="r" b="b" t="t" l="l"/>
            <a:pathLst>
              <a:path h="909943" w="734779">
                <a:moveTo>
                  <a:pt x="0" y="0"/>
                </a:moveTo>
                <a:lnTo>
                  <a:pt x="734779" y="0"/>
                </a:lnTo>
                <a:lnTo>
                  <a:pt x="734779" y="909943"/>
                </a:lnTo>
                <a:lnTo>
                  <a:pt x="0" y="9099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4441212">
            <a:off x="16323358" y="23474"/>
            <a:ext cx="734779" cy="909943"/>
          </a:xfrm>
          <a:custGeom>
            <a:avLst/>
            <a:gdLst/>
            <a:ahLst/>
            <a:cxnLst/>
            <a:rect r="r" b="b" t="t" l="l"/>
            <a:pathLst>
              <a:path h="909943" w="734779">
                <a:moveTo>
                  <a:pt x="0" y="0"/>
                </a:moveTo>
                <a:lnTo>
                  <a:pt x="734779" y="0"/>
                </a:lnTo>
                <a:lnTo>
                  <a:pt x="734779" y="909944"/>
                </a:lnTo>
                <a:lnTo>
                  <a:pt x="0" y="9099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189307" y="3647864"/>
            <a:ext cx="11909387" cy="4371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498"/>
              </a:lnSpc>
              <a:spcBef>
                <a:spcPct val="0"/>
              </a:spcBef>
            </a:pPr>
            <a:r>
              <a:rPr lang="en-US" sz="9582">
                <a:solidFill>
                  <a:srgbClr val="FFFFFF"/>
                </a:solidFill>
                <a:latin typeface="Quicksand Bold"/>
              </a:rPr>
              <a:t>Les projets avec les élèves et les parents de l’école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836977">
            <a:off x="17136686" y="471066"/>
            <a:ext cx="734779" cy="909943"/>
          </a:xfrm>
          <a:custGeom>
            <a:avLst/>
            <a:gdLst/>
            <a:ahLst/>
            <a:cxnLst/>
            <a:rect r="r" b="b" t="t" l="l"/>
            <a:pathLst>
              <a:path h="909943" w="734779">
                <a:moveTo>
                  <a:pt x="0" y="0"/>
                </a:moveTo>
                <a:lnTo>
                  <a:pt x="734779" y="0"/>
                </a:lnTo>
                <a:lnTo>
                  <a:pt x="734779" y="909943"/>
                </a:lnTo>
                <a:lnTo>
                  <a:pt x="0" y="9099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6836977">
            <a:off x="17136686" y="379670"/>
            <a:ext cx="734779" cy="909943"/>
          </a:xfrm>
          <a:custGeom>
            <a:avLst/>
            <a:gdLst/>
            <a:ahLst/>
            <a:cxnLst/>
            <a:rect r="r" b="b" t="t" l="l"/>
            <a:pathLst>
              <a:path h="909943" w="734779">
                <a:moveTo>
                  <a:pt x="0" y="0"/>
                </a:moveTo>
                <a:lnTo>
                  <a:pt x="734779" y="0"/>
                </a:lnTo>
                <a:lnTo>
                  <a:pt x="734779" y="909943"/>
                </a:lnTo>
                <a:lnTo>
                  <a:pt x="0" y="9099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12163" y="3074790"/>
            <a:ext cx="5525818" cy="5588690"/>
          </a:xfrm>
          <a:custGeom>
            <a:avLst/>
            <a:gdLst/>
            <a:ahLst/>
            <a:cxnLst/>
            <a:rect r="r" b="b" t="t" l="l"/>
            <a:pathLst>
              <a:path h="5588690" w="5525818">
                <a:moveTo>
                  <a:pt x="0" y="0"/>
                </a:moveTo>
                <a:lnTo>
                  <a:pt x="5525818" y="0"/>
                </a:lnTo>
                <a:lnTo>
                  <a:pt x="5525818" y="5588691"/>
                </a:lnTo>
                <a:lnTo>
                  <a:pt x="0" y="55886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841498" y="3635571"/>
            <a:ext cx="4467146" cy="4467128"/>
            <a:chOff x="0" y="0"/>
            <a:chExt cx="6350000" cy="63499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/>
              <a:stretch>
                <a:fillRect l="-38888" t="0" r="-38888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928937" y="4146602"/>
            <a:ext cx="2292270" cy="1696280"/>
          </a:xfrm>
          <a:custGeom>
            <a:avLst/>
            <a:gdLst/>
            <a:ahLst/>
            <a:cxnLst/>
            <a:rect r="r" b="b" t="t" l="l"/>
            <a:pathLst>
              <a:path h="1696280" w="2292270">
                <a:moveTo>
                  <a:pt x="0" y="0"/>
                </a:moveTo>
                <a:lnTo>
                  <a:pt x="2292270" y="0"/>
                </a:lnTo>
                <a:lnTo>
                  <a:pt x="2292270" y="1696280"/>
                </a:lnTo>
                <a:lnTo>
                  <a:pt x="0" y="16962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937726" y="1328656"/>
            <a:ext cx="11822169" cy="771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5927"/>
              </a:lnSpc>
              <a:spcBef>
                <a:spcPct val="0"/>
              </a:spcBef>
            </a:pPr>
            <a:r>
              <a:rPr lang="en-US" sz="5438">
                <a:solidFill>
                  <a:srgbClr val="B1365B"/>
                </a:solidFill>
                <a:latin typeface="Quicksand Medium Bold"/>
              </a:rPr>
              <a:t>Permettre à tous de se rencontrer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33849" y="6341240"/>
            <a:ext cx="3603483" cy="6178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41"/>
              </a:lnSpc>
            </a:pPr>
            <a:r>
              <a:rPr lang="en-US" sz="4401">
                <a:solidFill>
                  <a:srgbClr val="FFFFFF"/>
                </a:solidFill>
                <a:latin typeface="Heebo Regular"/>
              </a:rPr>
              <a:t>LES PROJETS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6080918" y="3392617"/>
            <a:ext cx="9888603" cy="485908"/>
            <a:chOff x="0" y="0"/>
            <a:chExt cx="13184804" cy="64787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47877" cy="647877"/>
            </a:xfrm>
            <a:custGeom>
              <a:avLst/>
              <a:gdLst/>
              <a:ahLst/>
              <a:cxnLst/>
              <a:rect r="r" b="b" t="t" l="l"/>
              <a:pathLst>
                <a:path h="647877" w="647877">
                  <a:moveTo>
                    <a:pt x="0" y="0"/>
                  </a:moveTo>
                  <a:lnTo>
                    <a:pt x="647877" y="0"/>
                  </a:lnTo>
                  <a:lnTo>
                    <a:pt x="647877" y="647877"/>
                  </a:lnTo>
                  <a:lnTo>
                    <a:pt x="0" y="647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1344877" y="65060"/>
              <a:ext cx="11839926" cy="5828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331"/>
                </a:lnSpc>
                <a:spcBef>
                  <a:spcPct val="0"/>
                </a:spcBef>
              </a:pPr>
              <a:r>
                <a:rPr lang="en-US" sz="3056">
                  <a:solidFill>
                    <a:srgbClr val="000000"/>
                  </a:solidFill>
                  <a:latin typeface="Heebo Regular"/>
                </a:rPr>
                <a:t>Les projets collectifs avec une classe de cycle 2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080918" y="4372783"/>
            <a:ext cx="11178382" cy="485908"/>
            <a:chOff x="0" y="0"/>
            <a:chExt cx="14904509" cy="64787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47877" cy="647877"/>
            </a:xfrm>
            <a:custGeom>
              <a:avLst/>
              <a:gdLst/>
              <a:ahLst/>
              <a:cxnLst/>
              <a:rect r="r" b="b" t="t" l="l"/>
              <a:pathLst>
                <a:path h="647877" w="647877">
                  <a:moveTo>
                    <a:pt x="0" y="0"/>
                  </a:moveTo>
                  <a:lnTo>
                    <a:pt x="647877" y="0"/>
                  </a:lnTo>
                  <a:lnTo>
                    <a:pt x="647877" y="647877"/>
                  </a:lnTo>
                  <a:lnTo>
                    <a:pt x="0" y="647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1344877" y="65060"/>
              <a:ext cx="13559631" cy="5828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331"/>
                </a:lnSpc>
                <a:spcBef>
                  <a:spcPct val="0"/>
                </a:spcBef>
              </a:pPr>
              <a:r>
                <a:rPr lang="en-US" sz="3056">
                  <a:solidFill>
                    <a:srgbClr val="000000"/>
                  </a:solidFill>
                  <a:latin typeface="Heebo Regular"/>
                </a:rPr>
                <a:t>L’inclusion inversée et la présentation des élèves de l’ULIS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6080918" y="5353990"/>
            <a:ext cx="11988092" cy="485908"/>
            <a:chOff x="0" y="0"/>
            <a:chExt cx="15984123" cy="64787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47877" cy="647877"/>
            </a:xfrm>
            <a:custGeom>
              <a:avLst/>
              <a:gdLst/>
              <a:ahLst/>
              <a:cxnLst/>
              <a:rect r="r" b="b" t="t" l="l"/>
              <a:pathLst>
                <a:path h="647877" w="647877">
                  <a:moveTo>
                    <a:pt x="0" y="0"/>
                  </a:moveTo>
                  <a:lnTo>
                    <a:pt x="647877" y="0"/>
                  </a:lnTo>
                  <a:lnTo>
                    <a:pt x="647877" y="647877"/>
                  </a:lnTo>
                  <a:lnTo>
                    <a:pt x="0" y="647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1344877" y="65060"/>
              <a:ext cx="14639245" cy="5828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331"/>
                </a:lnSpc>
                <a:spcBef>
                  <a:spcPct val="0"/>
                </a:spcBef>
              </a:pPr>
              <a:r>
                <a:rPr lang="en-US" sz="3056">
                  <a:solidFill>
                    <a:srgbClr val="000000"/>
                  </a:solidFill>
                  <a:latin typeface="Heebo Regular"/>
                </a:rPr>
                <a:t>L’EPS comme porte d’entrée privilégiée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6080918" y="6335198"/>
            <a:ext cx="11178382" cy="485908"/>
            <a:chOff x="0" y="0"/>
            <a:chExt cx="14904509" cy="64787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647877" cy="647877"/>
            </a:xfrm>
            <a:custGeom>
              <a:avLst/>
              <a:gdLst/>
              <a:ahLst/>
              <a:cxnLst/>
              <a:rect r="r" b="b" t="t" l="l"/>
              <a:pathLst>
                <a:path h="647877" w="647877">
                  <a:moveTo>
                    <a:pt x="0" y="0"/>
                  </a:moveTo>
                  <a:lnTo>
                    <a:pt x="647877" y="0"/>
                  </a:lnTo>
                  <a:lnTo>
                    <a:pt x="647877" y="647877"/>
                  </a:lnTo>
                  <a:lnTo>
                    <a:pt x="0" y="647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 rot="0">
              <a:off x="1344877" y="65060"/>
              <a:ext cx="13559631" cy="5828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331"/>
                </a:lnSpc>
                <a:spcBef>
                  <a:spcPct val="0"/>
                </a:spcBef>
              </a:pPr>
              <a:r>
                <a:rPr lang="en-US" sz="3056">
                  <a:solidFill>
                    <a:srgbClr val="000000"/>
                  </a:solidFill>
                  <a:latin typeface="Heebo Regular"/>
                </a:rPr>
                <a:t>Le projet classe découverte et les rencontres entre familles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6080918" y="7316406"/>
            <a:ext cx="9888603" cy="485908"/>
            <a:chOff x="0" y="0"/>
            <a:chExt cx="13184804" cy="647877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47877" cy="647877"/>
            </a:xfrm>
            <a:custGeom>
              <a:avLst/>
              <a:gdLst/>
              <a:ahLst/>
              <a:cxnLst/>
              <a:rect r="r" b="b" t="t" l="l"/>
              <a:pathLst>
                <a:path h="647877" w="647877">
                  <a:moveTo>
                    <a:pt x="0" y="0"/>
                  </a:moveTo>
                  <a:lnTo>
                    <a:pt x="647877" y="0"/>
                  </a:lnTo>
                  <a:lnTo>
                    <a:pt x="647877" y="647877"/>
                  </a:lnTo>
                  <a:lnTo>
                    <a:pt x="0" y="647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 rot="0">
              <a:off x="1344877" y="65060"/>
              <a:ext cx="11839926" cy="5828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331"/>
                </a:lnSpc>
                <a:spcBef>
                  <a:spcPct val="0"/>
                </a:spcBef>
              </a:pPr>
              <a:r>
                <a:rPr lang="en-US" sz="3056">
                  <a:solidFill>
                    <a:srgbClr val="000000"/>
                  </a:solidFill>
                  <a:latin typeface="Heebo Regular"/>
                </a:rPr>
                <a:t>La journée de l’autisme à l’école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6080918" y="8297614"/>
            <a:ext cx="11178382" cy="485908"/>
            <a:chOff x="0" y="0"/>
            <a:chExt cx="14904509" cy="647877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647877" cy="647877"/>
            </a:xfrm>
            <a:custGeom>
              <a:avLst/>
              <a:gdLst/>
              <a:ahLst/>
              <a:cxnLst/>
              <a:rect r="r" b="b" t="t" l="l"/>
              <a:pathLst>
                <a:path h="647877" w="647877">
                  <a:moveTo>
                    <a:pt x="0" y="0"/>
                  </a:moveTo>
                  <a:lnTo>
                    <a:pt x="647877" y="0"/>
                  </a:lnTo>
                  <a:lnTo>
                    <a:pt x="647877" y="647877"/>
                  </a:lnTo>
                  <a:lnTo>
                    <a:pt x="0" y="647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8" id="28"/>
            <p:cNvSpPr txBox="true"/>
            <p:nvPr/>
          </p:nvSpPr>
          <p:spPr>
            <a:xfrm rot="0">
              <a:off x="1344877" y="60726"/>
              <a:ext cx="13559631" cy="5871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331"/>
                </a:lnSpc>
                <a:spcBef>
                  <a:spcPct val="0"/>
                </a:spcBef>
              </a:pPr>
              <a:r>
                <a:rPr lang="en-US" sz="3056">
                  <a:solidFill>
                    <a:srgbClr val="000000"/>
                  </a:solidFill>
                  <a:latin typeface="Heebo Regular"/>
                </a:rPr>
                <a:t>La fête de l’école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DAFy7y3Z3-g</dc:identifier>
  <dcterms:modified xsi:type="dcterms:W3CDTF">2011-08-01T06:04:30Z</dcterms:modified>
  <cp:revision>1</cp:revision>
  <dc:title>Séminaire école inclusive</dc:title>
</cp:coreProperties>
</file>