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58" r:id="rId3"/>
    <p:sldId id="307" r:id="rId4"/>
    <p:sldId id="303" r:id="rId5"/>
    <p:sldId id="333" r:id="rId6"/>
    <p:sldId id="323" r:id="rId7"/>
    <p:sldId id="324" r:id="rId8"/>
    <p:sldId id="325" r:id="rId9"/>
    <p:sldId id="326" r:id="rId10"/>
    <p:sldId id="263" r:id="rId11"/>
    <p:sldId id="302" r:id="rId12"/>
    <p:sldId id="305" r:id="rId13"/>
    <p:sldId id="328" r:id="rId14"/>
    <p:sldId id="300" r:id="rId15"/>
    <p:sldId id="315" r:id="rId16"/>
    <p:sldId id="327" r:id="rId17"/>
    <p:sldId id="304" r:id="rId18"/>
    <p:sldId id="317" r:id="rId19"/>
    <p:sldId id="329" r:id="rId20"/>
    <p:sldId id="318" r:id="rId21"/>
    <p:sldId id="301" r:id="rId22"/>
    <p:sldId id="330" r:id="rId23"/>
    <p:sldId id="331" r:id="rId24"/>
    <p:sldId id="332" r:id="rId25"/>
    <p:sldId id="299" r:id="rId26"/>
  </p:sldIdLst>
  <p:sldSz cx="12192000" cy="6858000"/>
  <p:notesSz cx="6858000" cy="9945688"/>
  <p:defaultTextStyle>
    <a:defPPr>
      <a:defRPr lang="fr-FR"/>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IGAGLIA Sabrina" initials="SS" lastIdx="8" clrIdx="0">
    <p:extLst>
      <p:ext uri="{19B8F6BF-5375-455C-9EA6-DF929625EA0E}">
        <p15:presenceInfo xmlns:p15="http://schemas.microsoft.com/office/powerpoint/2012/main" userId="S-1-5-21-3229742239-4171908721-859561765-2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A9536"/>
    <a:srgbClr val="1488CA"/>
    <a:srgbClr val="F9AF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91" autoAdjust="0"/>
  </p:normalViewPr>
  <p:slideViewPr>
    <p:cSldViewPr snapToGrid="0">
      <p:cViewPr varScale="1">
        <p:scale>
          <a:sx n="79" d="100"/>
          <a:sy n="79" d="100"/>
        </p:scale>
        <p:origin x="773"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s://www.youtube.com/watch?v=MbiQ7ORHXoc&amp;t=137s" TargetMode="External"/><Relationship Id="rId1" Type="http://schemas.openxmlformats.org/officeDocument/2006/relationships/hyperlink" Target="https://padlet.com/DDEC35/co-construire-un-tablissement-universel-e7pjdnl1zbt2xb3t" TargetMode="External"/><Relationship Id="rId6" Type="http://schemas.openxmlformats.org/officeDocument/2006/relationships/image" Target="../media/image12.svg"/><Relationship Id="rId11" Type="http://schemas.openxmlformats.org/officeDocument/2006/relationships/image" Target="../media/image17.sv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3.png"/><Relationship Id="rId11" Type="http://schemas.openxmlformats.org/officeDocument/2006/relationships/hyperlink" Target="https://www.youtube.com/watch?v=MbiQ7ORHXoc&amp;t=137s" TargetMode="External"/><Relationship Id="rId5" Type="http://schemas.openxmlformats.org/officeDocument/2006/relationships/hyperlink" Target="https://padlet.com/DDEC35/co-construire-un-tablissement-universel-e7pjdnl1zbt2xb3t" TargetMode="External"/><Relationship Id="rId10" Type="http://schemas.openxmlformats.org/officeDocument/2006/relationships/image" Target="../media/image17.svg"/><Relationship Id="rId4" Type="http://schemas.openxmlformats.org/officeDocument/2006/relationships/image" Target="../media/image12.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14C25-2FAD-46F4-AFCC-DE4B3EC64C0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6AAA7E5-3D1F-4C1E-913B-A0E5E353C270}">
      <dgm:prSet custT="1"/>
      <dgm:spPr>
        <a:solidFill>
          <a:schemeClr val="accent6">
            <a:lumMod val="40000"/>
            <a:lumOff val="60000"/>
          </a:schemeClr>
        </a:solidFill>
      </dgm:spPr>
      <dgm:t>
        <a:bodyPr/>
        <a:lstStyle/>
        <a:p>
          <a:r>
            <a:rPr lang="fr-FR" sz="2000" b="0" i="0" dirty="0">
              <a:solidFill>
                <a:schemeClr val="tx1"/>
              </a:solidFill>
            </a:rPr>
            <a:t>L’Ecole en l’état sera difficilement inclusive</a:t>
          </a:r>
          <a:endParaRPr lang="en-US" sz="2000" dirty="0">
            <a:solidFill>
              <a:schemeClr val="tx1"/>
            </a:solidFill>
          </a:endParaRPr>
        </a:p>
      </dgm:t>
    </dgm:pt>
    <dgm:pt modelId="{BD14D698-F56D-4FBC-B209-D2E59E981AB5}" type="parTrans" cxnId="{D739E7C4-B77A-4A10-B6ED-6BE4286D985C}">
      <dgm:prSet/>
      <dgm:spPr/>
      <dgm:t>
        <a:bodyPr/>
        <a:lstStyle/>
        <a:p>
          <a:endParaRPr lang="en-US"/>
        </a:p>
      </dgm:t>
    </dgm:pt>
    <dgm:pt modelId="{651988E6-D26F-48A7-BB45-3646E6397D99}" type="sibTrans" cxnId="{D739E7C4-B77A-4A10-B6ED-6BE4286D985C}">
      <dgm:prSet/>
      <dgm:spPr/>
      <dgm:t>
        <a:bodyPr/>
        <a:lstStyle/>
        <a:p>
          <a:endParaRPr lang="en-US"/>
        </a:p>
      </dgm:t>
    </dgm:pt>
    <dgm:pt modelId="{6E7BD907-C495-4F6D-924F-366730861CB1}">
      <dgm:prSet custT="1"/>
      <dgm:spPr>
        <a:solidFill>
          <a:schemeClr val="accent6">
            <a:lumMod val="40000"/>
            <a:lumOff val="60000"/>
          </a:schemeClr>
        </a:solidFill>
      </dgm:spPr>
      <dgm:t>
        <a:bodyPr/>
        <a:lstStyle/>
        <a:p>
          <a:r>
            <a:rPr lang="en-US" sz="2000" dirty="0">
              <a:solidFill>
                <a:schemeClr val="tx1"/>
              </a:solidFill>
            </a:rPr>
            <a:t>Se </a:t>
          </a:r>
          <a:r>
            <a:rPr lang="en-US" sz="2000" dirty="0" err="1">
              <a:solidFill>
                <a:schemeClr val="tx1"/>
              </a:solidFill>
            </a:rPr>
            <a:t>réinventer</a:t>
          </a:r>
          <a:r>
            <a:rPr lang="en-US" sz="2000" dirty="0">
              <a:solidFill>
                <a:schemeClr val="tx1"/>
              </a:solidFill>
            </a:rPr>
            <a:t> </a:t>
          </a:r>
          <a:r>
            <a:rPr lang="en-US" sz="2000" dirty="0" err="1">
              <a:solidFill>
                <a:schemeClr val="tx1"/>
              </a:solidFill>
            </a:rPr>
            <a:t>ou</a:t>
          </a:r>
          <a:r>
            <a:rPr lang="en-US" sz="2000" dirty="0">
              <a:solidFill>
                <a:schemeClr val="tx1"/>
              </a:solidFill>
            </a:rPr>
            <a:t> </a:t>
          </a:r>
          <a:r>
            <a:rPr lang="en-US" sz="2000" dirty="0" err="1">
              <a:solidFill>
                <a:schemeClr val="tx1"/>
              </a:solidFill>
            </a:rPr>
            <a:t>perdre</a:t>
          </a:r>
          <a:r>
            <a:rPr lang="en-US" sz="2000" dirty="0">
              <a:solidFill>
                <a:schemeClr val="tx1"/>
              </a:solidFill>
            </a:rPr>
            <a:t> la </a:t>
          </a:r>
          <a:r>
            <a:rPr lang="en-US" sz="2000" dirty="0" err="1">
              <a:solidFill>
                <a:schemeClr val="tx1"/>
              </a:solidFill>
            </a:rPr>
            <a:t>bataille</a:t>
          </a:r>
          <a:endParaRPr lang="en-US" sz="2000" dirty="0">
            <a:solidFill>
              <a:schemeClr val="tx1"/>
            </a:solidFill>
          </a:endParaRPr>
        </a:p>
      </dgm:t>
    </dgm:pt>
    <dgm:pt modelId="{E2179156-19F0-41EA-9066-AB1517EF1149}" type="parTrans" cxnId="{F67EB716-7165-4312-B2B8-327C60593A97}">
      <dgm:prSet/>
      <dgm:spPr/>
      <dgm:t>
        <a:bodyPr/>
        <a:lstStyle/>
        <a:p>
          <a:endParaRPr lang="en-US"/>
        </a:p>
      </dgm:t>
    </dgm:pt>
    <dgm:pt modelId="{73B4DE30-64FB-4407-BBC8-975E3C9EAB6A}" type="sibTrans" cxnId="{F67EB716-7165-4312-B2B8-327C60593A97}">
      <dgm:prSet/>
      <dgm:spPr/>
      <dgm:t>
        <a:bodyPr/>
        <a:lstStyle/>
        <a:p>
          <a:endParaRPr lang="en-US"/>
        </a:p>
      </dgm:t>
    </dgm:pt>
    <dgm:pt modelId="{D03B2930-F58F-463C-9859-7536E8DCE478}">
      <dgm:prSet custT="1"/>
      <dgm:spPr>
        <a:solidFill>
          <a:schemeClr val="accent6">
            <a:lumMod val="40000"/>
            <a:lumOff val="60000"/>
          </a:schemeClr>
        </a:solidFill>
      </dgm:spPr>
      <dgm:t>
        <a:bodyPr/>
        <a:lstStyle/>
        <a:p>
          <a:r>
            <a:rPr lang="en-US" sz="2000" dirty="0">
              <a:solidFill>
                <a:schemeClr val="tx1"/>
              </a:solidFill>
            </a:rPr>
            <a:t>Miser</a:t>
          </a:r>
          <a:r>
            <a:rPr lang="en-US" sz="2000" baseline="0" dirty="0">
              <a:solidFill>
                <a:schemeClr val="tx1"/>
              </a:solidFill>
            </a:rPr>
            <a:t> sur </a:t>
          </a:r>
          <a:r>
            <a:rPr lang="en-US" sz="2000" baseline="0" dirty="0" err="1">
              <a:solidFill>
                <a:schemeClr val="tx1"/>
              </a:solidFill>
            </a:rPr>
            <a:t>l’intelligence</a:t>
          </a:r>
          <a:r>
            <a:rPr lang="en-US" sz="2000" baseline="0" dirty="0">
              <a:solidFill>
                <a:schemeClr val="tx1"/>
              </a:solidFill>
            </a:rPr>
            <a:t> collective</a:t>
          </a:r>
          <a:endParaRPr lang="en-US" sz="2000" dirty="0">
            <a:solidFill>
              <a:schemeClr val="tx1"/>
            </a:solidFill>
          </a:endParaRPr>
        </a:p>
      </dgm:t>
    </dgm:pt>
    <dgm:pt modelId="{9CF13E28-712A-4858-AC2A-0ABB4C4FE871}" type="parTrans" cxnId="{6C415253-B13C-4749-8CFF-36899DB82EB1}">
      <dgm:prSet/>
      <dgm:spPr/>
      <dgm:t>
        <a:bodyPr/>
        <a:lstStyle/>
        <a:p>
          <a:endParaRPr lang="en-US"/>
        </a:p>
      </dgm:t>
    </dgm:pt>
    <dgm:pt modelId="{9B494528-2384-41E0-AE73-E0DA50A01E1A}" type="sibTrans" cxnId="{6C415253-B13C-4749-8CFF-36899DB82EB1}">
      <dgm:prSet/>
      <dgm:spPr/>
      <dgm:t>
        <a:bodyPr/>
        <a:lstStyle/>
        <a:p>
          <a:endParaRPr lang="en-US"/>
        </a:p>
      </dgm:t>
    </dgm:pt>
    <dgm:pt modelId="{F8B05424-47C6-4C69-8844-6BE6059EF024}">
      <dgm:prSet custT="1"/>
      <dgm:spPr>
        <a:solidFill>
          <a:schemeClr val="accent6">
            <a:lumMod val="40000"/>
            <a:lumOff val="60000"/>
          </a:schemeClr>
        </a:solidFill>
      </dgm:spPr>
      <dgm:t>
        <a:bodyPr/>
        <a:lstStyle/>
        <a:p>
          <a:r>
            <a:rPr lang="fr-FR" sz="2000" b="0" i="0" dirty="0">
              <a:solidFill>
                <a:schemeClr val="tx1"/>
              </a:solidFill>
            </a:rPr>
            <a:t>S’ancrer sur les principes de l’accessibilité universelle</a:t>
          </a:r>
          <a:endParaRPr lang="en-US" sz="2000" dirty="0">
            <a:solidFill>
              <a:schemeClr val="tx1"/>
            </a:solidFill>
          </a:endParaRPr>
        </a:p>
      </dgm:t>
    </dgm:pt>
    <dgm:pt modelId="{8BD12E26-E9A4-49F5-9E1C-5E2850B3E621}" type="parTrans" cxnId="{74B072A5-1E17-4B2E-A454-16B8411F37A0}">
      <dgm:prSet/>
      <dgm:spPr/>
      <dgm:t>
        <a:bodyPr/>
        <a:lstStyle/>
        <a:p>
          <a:endParaRPr lang="en-US"/>
        </a:p>
      </dgm:t>
    </dgm:pt>
    <dgm:pt modelId="{06415EE4-13F4-4D1B-B591-D2333F648D5B}" type="sibTrans" cxnId="{74B072A5-1E17-4B2E-A454-16B8411F37A0}">
      <dgm:prSet/>
      <dgm:spPr/>
      <dgm:t>
        <a:bodyPr/>
        <a:lstStyle/>
        <a:p>
          <a:endParaRPr lang="en-US"/>
        </a:p>
      </dgm:t>
    </dgm:pt>
    <dgm:pt modelId="{1A826FB3-4138-4C9C-9E44-46A718DA6693}">
      <dgm:prSet custT="1"/>
      <dgm:spPr>
        <a:solidFill>
          <a:schemeClr val="accent6">
            <a:lumMod val="40000"/>
            <a:lumOff val="60000"/>
          </a:schemeClr>
        </a:solidFill>
      </dgm:spPr>
      <dgm:t>
        <a:bodyPr/>
        <a:lstStyle/>
        <a:p>
          <a:r>
            <a:rPr lang="fr-FR" sz="2000" b="0" i="0" dirty="0">
              <a:solidFill>
                <a:schemeClr val="tx1"/>
              </a:solidFill>
            </a:rPr>
            <a:t>Prendre le temps de la co-construction</a:t>
          </a:r>
          <a:endParaRPr lang="en-US" sz="2000" b="0" dirty="0">
            <a:solidFill>
              <a:schemeClr val="tx1"/>
            </a:solidFill>
          </a:endParaRPr>
        </a:p>
      </dgm:t>
    </dgm:pt>
    <dgm:pt modelId="{2287A97B-4869-42B8-A085-EFC6366E2E5B}" type="parTrans" cxnId="{BB0F580B-04DD-4D70-845B-BA53F8328380}">
      <dgm:prSet/>
      <dgm:spPr/>
      <dgm:t>
        <a:bodyPr/>
        <a:lstStyle/>
        <a:p>
          <a:endParaRPr lang="en-US"/>
        </a:p>
      </dgm:t>
    </dgm:pt>
    <dgm:pt modelId="{18024C70-6243-49F6-9295-429632F3935E}" type="sibTrans" cxnId="{BB0F580B-04DD-4D70-845B-BA53F8328380}">
      <dgm:prSet/>
      <dgm:spPr/>
      <dgm:t>
        <a:bodyPr/>
        <a:lstStyle/>
        <a:p>
          <a:endParaRPr lang="en-US"/>
        </a:p>
      </dgm:t>
    </dgm:pt>
    <dgm:pt modelId="{15D294F5-6D3C-418C-A623-0C8189C0C939}" type="pres">
      <dgm:prSet presAssocID="{C8814C25-2FAD-46F4-AFCC-DE4B3EC64C01}" presName="Name0" presStyleCnt="0">
        <dgm:presLayoutVars>
          <dgm:dir/>
          <dgm:animLvl val="lvl"/>
          <dgm:resizeHandles val="exact"/>
        </dgm:presLayoutVars>
      </dgm:prSet>
      <dgm:spPr/>
    </dgm:pt>
    <dgm:pt modelId="{8ACDF950-DC27-437F-9CA7-F2FE3E1680E3}" type="pres">
      <dgm:prSet presAssocID="{56AAA7E5-3D1F-4C1E-913B-A0E5E353C270}" presName="linNode" presStyleCnt="0"/>
      <dgm:spPr/>
    </dgm:pt>
    <dgm:pt modelId="{2AED4F2E-BB1B-482C-9228-7708FA5A5DB9}" type="pres">
      <dgm:prSet presAssocID="{56AAA7E5-3D1F-4C1E-913B-A0E5E353C270}" presName="parentText" presStyleLbl="node1" presStyleIdx="0" presStyleCnt="5" custScaleX="219587">
        <dgm:presLayoutVars>
          <dgm:chMax val="1"/>
          <dgm:bulletEnabled val="1"/>
        </dgm:presLayoutVars>
      </dgm:prSet>
      <dgm:spPr/>
    </dgm:pt>
    <dgm:pt modelId="{BDF1732A-33FE-4F99-AF56-CCF1E17837DA}" type="pres">
      <dgm:prSet presAssocID="{651988E6-D26F-48A7-BB45-3646E6397D99}" presName="sp" presStyleCnt="0"/>
      <dgm:spPr/>
    </dgm:pt>
    <dgm:pt modelId="{21014718-254E-445F-8792-E166AB8871C5}" type="pres">
      <dgm:prSet presAssocID="{6E7BD907-C495-4F6D-924F-366730861CB1}" presName="linNode" presStyleCnt="0"/>
      <dgm:spPr/>
    </dgm:pt>
    <dgm:pt modelId="{E3ADDADF-CF3F-4456-B1F0-DEEA74EA17B0}" type="pres">
      <dgm:prSet presAssocID="{6E7BD907-C495-4F6D-924F-366730861CB1}" presName="parentText" presStyleLbl="node1" presStyleIdx="1" presStyleCnt="5" custScaleX="220867" custLinFactNeighborY="2310">
        <dgm:presLayoutVars>
          <dgm:chMax val="1"/>
          <dgm:bulletEnabled val="1"/>
        </dgm:presLayoutVars>
      </dgm:prSet>
      <dgm:spPr/>
    </dgm:pt>
    <dgm:pt modelId="{19CB7910-C536-469D-B820-19C5D52CC949}" type="pres">
      <dgm:prSet presAssocID="{73B4DE30-64FB-4407-BBC8-975E3C9EAB6A}" presName="sp" presStyleCnt="0"/>
      <dgm:spPr/>
    </dgm:pt>
    <dgm:pt modelId="{996F164A-0257-4559-945C-C011EEB9E759}" type="pres">
      <dgm:prSet presAssocID="{D03B2930-F58F-463C-9859-7536E8DCE478}" presName="linNode" presStyleCnt="0"/>
      <dgm:spPr/>
    </dgm:pt>
    <dgm:pt modelId="{677F11F2-CEB4-4D03-82BF-53605DA1852D}" type="pres">
      <dgm:prSet presAssocID="{D03B2930-F58F-463C-9859-7536E8DCE478}" presName="parentText" presStyleLbl="node1" presStyleIdx="2" presStyleCnt="5" custScaleX="220563" custLinFactNeighborX="-244">
        <dgm:presLayoutVars>
          <dgm:chMax val="1"/>
          <dgm:bulletEnabled val="1"/>
        </dgm:presLayoutVars>
      </dgm:prSet>
      <dgm:spPr/>
    </dgm:pt>
    <dgm:pt modelId="{0B579B18-44F6-4D64-AE82-4CA0B8FDAAFB}" type="pres">
      <dgm:prSet presAssocID="{9B494528-2384-41E0-AE73-E0DA50A01E1A}" presName="sp" presStyleCnt="0"/>
      <dgm:spPr/>
    </dgm:pt>
    <dgm:pt modelId="{86A5872A-5025-466C-B59E-28A9E31A1F5C}" type="pres">
      <dgm:prSet presAssocID="{F8B05424-47C6-4C69-8844-6BE6059EF024}" presName="linNode" presStyleCnt="0"/>
      <dgm:spPr/>
    </dgm:pt>
    <dgm:pt modelId="{C31B162A-3C50-4260-A451-61DFA9FC1773}" type="pres">
      <dgm:prSet presAssocID="{F8B05424-47C6-4C69-8844-6BE6059EF024}" presName="parentText" presStyleLbl="node1" presStyleIdx="3" presStyleCnt="5" custScaleX="219554">
        <dgm:presLayoutVars>
          <dgm:chMax val="1"/>
          <dgm:bulletEnabled val="1"/>
        </dgm:presLayoutVars>
      </dgm:prSet>
      <dgm:spPr/>
    </dgm:pt>
    <dgm:pt modelId="{4FBB0058-FFD4-4FDB-BF56-5F2799EABBEA}" type="pres">
      <dgm:prSet presAssocID="{06415EE4-13F4-4D1B-B591-D2333F648D5B}" presName="sp" presStyleCnt="0"/>
      <dgm:spPr/>
    </dgm:pt>
    <dgm:pt modelId="{89FF5E51-B514-4183-BDC7-1CACB287CE80}" type="pres">
      <dgm:prSet presAssocID="{1A826FB3-4138-4C9C-9E44-46A718DA6693}" presName="linNode" presStyleCnt="0"/>
      <dgm:spPr/>
    </dgm:pt>
    <dgm:pt modelId="{751FEABA-9A2F-4A39-847B-1F0256221780}" type="pres">
      <dgm:prSet presAssocID="{1A826FB3-4138-4C9C-9E44-46A718DA6693}" presName="parentText" presStyleLbl="node1" presStyleIdx="4" presStyleCnt="5" custScaleX="218612">
        <dgm:presLayoutVars>
          <dgm:chMax val="1"/>
          <dgm:bulletEnabled val="1"/>
        </dgm:presLayoutVars>
      </dgm:prSet>
      <dgm:spPr/>
    </dgm:pt>
  </dgm:ptLst>
  <dgm:cxnLst>
    <dgm:cxn modelId="{BB0F580B-04DD-4D70-845B-BA53F8328380}" srcId="{C8814C25-2FAD-46F4-AFCC-DE4B3EC64C01}" destId="{1A826FB3-4138-4C9C-9E44-46A718DA6693}" srcOrd="4" destOrd="0" parTransId="{2287A97B-4869-42B8-A085-EFC6366E2E5B}" sibTransId="{18024C70-6243-49F6-9295-429632F3935E}"/>
    <dgm:cxn modelId="{F67EB716-7165-4312-B2B8-327C60593A97}" srcId="{C8814C25-2FAD-46F4-AFCC-DE4B3EC64C01}" destId="{6E7BD907-C495-4F6D-924F-366730861CB1}" srcOrd="1" destOrd="0" parTransId="{E2179156-19F0-41EA-9066-AB1517EF1149}" sibTransId="{73B4DE30-64FB-4407-BBC8-975E3C9EAB6A}"/>
    <dgm:cxn modelId="{EEA21865-E6AF-4A26-AC10-04DC32E91DAE}" type="presOf" srcId="{D03B2930-F58F-463C-9859-7536E8DCE478}" destId="{677F11F2-CEB4-4D03-82BF-53605DA1852D}" srcOrd="0" destOrd="0" presId="urn:microsoft.com/office/officeart/2005/8/layout/vList5"/>
    <dgm:cxn modelId="{BD92B64B-394F-45F6-AB81-37ABA2167A40}" type="presOf" srcId="{C8814C25-2FAD-46F4-AFCC-DE4B3EC64C01}" destId="{15D294F5-6D3C-418C-A623-0C8189C0C939}" srcOrd="0" destOrd="0" presId="urn:microsoft.com/office/officeart/2005/8/layout/vList5"/>
    <dgm:cxn modelId="{6C415253-B13C-4749-8CFF-36899DB82EB1}" srcId="{C8814C25-2FAD-46F4-AFCC-DE4B3EC64C01}" destId="{D03B2930-F58F-463C-9859-7536E8DCE478}" srcOrd="2" destOrd="0" parTransId="{9CF13E28-712A-4858-AC2A-0ABB4C4FE871}" sibTransId="{9B494528-2384-41E0-AE73-E0DA50A01E1A}"/>
    <dgm:cxn modelId="{74B072A5-1E17-4B2E-A454-16B8411F37A0}" srcId="{C8814C25-2FAD-46F4-AFCC-DE4B3EC64C01}" destId="{F8B05424-47C6-4C69-8844-6BE6059EF024}" srcOrd="3" destOrd="0" parTransId="{8BD12E26-E9A4-49F5-9E1C-5E2850B3E621}" sibTransId="{06415EE4-13F4-4D1B-B591-D2333F648D5B}"/>
    <dgm:cxn modelId="{DBBB77B1-D50A-45E0-9135-2CB3366F57D5}" type="presOf" srcId="{1A826FB3-4138-4C9C-9E44-46A718DA6693}" destId="{751FEABA-9A2F-4A39-847B-1F0256221780}" srcOrd="0" destOrd="0" presId="urn:microsoft.com/office/officeart/2005/8/layout/vList5"/>
    <dgm:cxn modelId="{71BCBEBA-221C-4B8D-BEAF-E141885EE51B}" type="presOf" srcId="{F8B05424-47C6-4C69-8844-6BE6059EF024}" destId="{C31B162A-3C50-4260-A451-61DFA9FC1773}" srcOrd="0" destOrd="0" presId="urn:microsoft.com/office/officeart/2005/8/layout/vList5"/>
    <dgm:cxn modelId="{D739E7C4-B77A-4A10-B6ED-6BE4286D985C}" srcId="{C8814C25-2FAD-46F4-AFCC-DE4B3EC64C01}" destId="{56AAA7E5-3D1F-4C1E-913B-A0E5E353C270}" srcOrd="0" destOrd="0" parTransId="{BD14D698-F56D-4FBC-B209-D2E59E981AB5}" sibTransId="{651988E6-D26F-48A7-BB45-3646E6397D99}"/>
    <dgm:cxn modelId="{99892FC7-7B42-424C-B3BF-F03B2A00A513}" type="presOf" srcId="{6E7BD907-C495-4F6D-924F-366730861CB1}" destId="{E3ADDADF-CF3F-4456-B1F0-DEEA74EA17B0}" srcOrd="0" destOrd="0" presId="urn:microsoft.com/office/officeart/2005/8/layout/vList5"/>
    <dgm:cxn modelId="{7FAF95DE-5695-4408-A6B7-6EDD9D0F6399}" type="presOf" srcId="{56AAA7E5-3D1F-4C1E-913B-A0E5E353C270}" destId="{2AED4F2E-BB1B-482C-9228-7708FA5A5DB9}" srcOrd="0" destOrd="0" presId="urn:microsoft.com/office/officeart/2005/8/layout/vList5"/>
    <dgm:cxn modelId="{108EBFFB-FCD6-4F21-89F1-8C14D6B2D37B}" type="presParOf" srcId="{15D294F5-6D3C-418C-A623-0C8189C0C939}" destId="{8ACDF950-DC27-437F-9CA7-F2FE3E1680E3}" srcOrd="0" destOrd="0" presId="urn:microsoft.com/office/officeart/2005/8/layout/vList5"/>
    <dgm:cxn modelId="{EBBC302D-12CF-4048-B4F1-0AF314CCEA6A}" type="presParOf" srcId="{8ACDF950-DC27-437F-9CA7-F2FE3E1680E3}" destId="{2AED4F2E-BB1B-482C-9228-7708FA5A5DB9}" srcOrd="0" destOrd="0" presId="urn:microsoft.com/office/officeart/2005/8/layout/vList5"/>
    <dgm:cxn modelId="{0A04AF7A-9315-4BBD-96B3-0DE8640F949B}" type="presParOf" srcId="{15D294F5-6D3C-418C-A623-0C8189C0C939}" destId="{BDF1732A-33FE-4F99-AF56-CCF1E17837DA}" srcOrd="1" destOrd="0" presId="urn:microsoft.com/office/officeart/2005/8/layout/vList5"/>
    <dgm:cxn modelId="{57ADAA1E-B6E1-4517-8FD5-20D0D23E89E8}" type="presParOf" srcId="{15D294F5-6D3C-418C-A623-0C8189C0C939}" destId="{21014718-254E-445F-8792-E166AB8871C5}" srcOrd="2" destOrd="0" presId="urn:microsoft.com/office/officeart/2005/8/layout/vList5"/>
    <dgm:cxn modelId="{4B2004FC-B1AF-4AF5-9180-AFFF5BF10572}" type="presParOf" srcId="{21014718-254E-445F-8792-E166AB8871C5}" destId="{E3ADDADF-CF3F-4456-B1F0-DEEA74EA17B0}" srcOrd="0" destOrd="0" presId="urn:microsoft.com/office/officeart/2005/8/layout/vList5"/>
    <dgm:cxn modelId="{CB2CA858-4A0C-449F-B0FF-67398B27AC59}" type="presParOf" srcId="{15D294F5-6D3C-418C-A623-0C8189C0C939}" destId="{19CB7910-C536-469D-B820-19C5D52CC949}" srcOrd="3" destOrd="0" presId="urn:microsoft.com/office/officeart/2005/8/layout/vList5"/>
    <dgm:cxn modelId="{80604218-E6FF-4C46-A95B-BDBE8EFB1EF0}" type="presParOf" srcId="{15D294F5-6D3C-418C-A623-0C8189C0C939}" destId="{996F164A-0257-4559-945C-C011EEB9E759}" srcOrd="4" destOrd="0" presId="urn:microsoft.com/office/officeart/2005/8/layout/vList5"/>
    <dgm:cxn modelId="{110092CB-EFD5-40D2-910A-E8D5A70B1281}" type="presParOf" srcId="{996F164A-0257-4559-945C-C011EEB9E759}" destId="{677F11F2-CEB4-4D03-82BF-53605DA1852D}" srcOrd="0" destOrd="0" presId="urn:microsoft.com/office/officeart/2005/8/layout/vList5"/>
    <dgm:cxn modelId="{AB0B747A-AB7B-46E7-AF7C-74B2400EB9FC}" type="presParOf" srcId="{15D294F5-6D3C-418C-A623-0C8189C0C939}" destId="{0B579B18-44F6-4D64-AE82-4CA0B8FDAAFB}" srcOrd="5" destOrd="0" presId="urn:microsoft.com/office/officeart/2005/8/layout/vList5"/>
    <dgm:cxn modelId="{3069B530-BAFC-41E7-922B-0FFDB1201C48}" type="presParOf" srcId="{15D294F5-6D3C-418C-A623-0C8189C0C939}" destId="{86A5872A-5025-466C-B59E-28A9E31A1F5C}" srcOrd="6" destOrd="0" presId="urn:microsoft.com/office/officeart/2005/8/layout/vList5"/>
    <dgm:cxn modelId="{34268047-811D-4834-8795-49A33EB04536}" type="presParOf" srcId="{86A5872A-5025-466C-B59E-28A9E31A1F5C}" destId="{C31B162A-3C50-4260-A451-61DFA9FC1773}" srcOrd="0" destOrd="0" presId="urn:microsoft.com/office/officeart/2005/8/layout/vList5"/>
    <dgm:cxn modelId="{2CCCF4E7-34A7-4670-AEA4-C0FD2421C8F5}" type="presParOf" srcId="{15D294F5-6D3C-418C-A623-0C8189C0C939}" destId="{4FBB0058-FFD4-4FDB-BF56-5F2799EABBEA}" srcOrd="7" destOrd="0" presId="urn:microsoft.com/office/officeart/2005/8/layout/vList5"/>
    <dgm:cxn modelId="{298026E3-75A9-4BFB-8632-212AD19AF684}" type="presParOf" srcId="{15D294F5-6D3C-418C-A623-0C8189C0C939}" destId="{89FF5E51-B514-4183-BDC7-1CACB287CE80}" srcOrd="8" destOrd="0" presId="urn:microsoft.com/office/officeart/2005/8/layout/vList5"/>
    <dgm:cxn modelId="{3B1FEC2E-12A3-4226-9BF3-7AC30D011B84}" type="presParOf" srcId="{89FF5E51-B514-4183-BDC7-1CACB287CE80}" destId="{751FEABA-9A2F-4A39-847B-1F025622178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5FE3A-F70F-469A-83D1-89019694FAED}" type="doc">
      <dgm:prSet loTypeId="urn:microsoft.com/office/officeart/2018/5/layout/IconLeafLabelList" loCatId="icon" qsTypeId="urn:microsoft.com/office/officeart/2005/8/quickstyle/simple1" qsCatId="simple" csTypeId="urn:microsoft.com/office/officeart/2018/5/colors/Iconchunking_neutralbg_accent5_2" csCatId="accent5" phldr="1"/>
      <dgm:spPr/>
      <dgm:t>
        <a:bodyPr/>
        <a:lstStyle/>
        <a:p>
          <a:endParaRPr lang="en-US"/>
        </a:p>
      </dgm:t>
    </dgm:pt>
    <dgm:pt modelId="{3AFEB531-F567-4E9B-A7F6-BBE249D7E249}">
      <dgm:prSet/>
      <dgm:spPr/>
      <dgm:t>
        <a:bodyPr/>
        <a:lstStyle/>
        <a:p>
          <a:pPr>
            <a:defRPr cap="all"/>
          </a:pPr>
          <a:r>
            <a:rPr lang="fr-FR" b="1" dirty="0"/>
            <a:t>Identification de 6 thématiques</a:t>
          </a:r>
          <a:endParaRPr lang="en-US" b="1" dirty="0"/>
        </a:p>
      </dgm:t>
    </dgm:pt>
    <dgm:pt modelId="{A6C805E6-8F36-4E50-97E0-8E3ACD5B3D10}" type="parTrans" cxnId="{DD5BB515-FBC3-4660-99D3-923C327C2DEC}">
      <dgm:prSet/>
      <dgm:spPr/>
      <dgm:t>
        <a:bodyPr/>
        <a:lstStyle/>
        <a:p>
          <a:endParaRPr lang="en-US"/>
        </a:p>
      </dgm:t>
    </dgm:pt>
    <dgm:pt modelId="{CE0A5C4D-1033-4EBF-9C3F-CEA783AE0A39}" type="sibTrans" cxnId="{DD5BB515-FBC3-4660-99D3-923C327C2DEC}">
      <dgm:prSet/>
      <dgm:spPr/>
      <dgm:t>
        <a:bodyPr/>
        <a:lstStyle/>
        <a:p>
          <a:endParaRPr lang="en-US"/>
        </a:p>
      </dgm:t>
    </dgm:pt>
    <dgm:pt modelId="{3F5E688D-98EA-47D5-A1C6-752566ABA44A}">
      <dgm:prSet/>
      <dgm:spPr/>
      <dgm:t>
        <a:bodyPr/>
        <a:lstStyle/>
        <a:p>
          <a:pPr>
            <a:defRPr cap="all"/>
          </a:pPr>
          <a:r>
            <a:rPr lang="fr-FR" b="1" dirty="0"/>
            <a:t>Création d’un </a:t>
          </a:r>
          <a:r>
            <a:rPr lang="fr-FR" b="1" dirty="0" err="1">
              <a:hlinkClick xmlns:r="http://schemas.openxmlformats.org/officeDocument/2006/relationships" r:id="rId1"/>
            </a:rPr>
            <a:t>padlet</a:t>
          </a:r>
          <a:r>
            <a:rPr lang="fr-FR" b="1" dirty="0">
              <a:hlinkClick xmlns:r="http://schemas.openxmlformats.org/officeDocument/2006/relationships" r:id="rId1"/>
            </a:rPr>
            <a:t> dédié</a:t>
          </a:r>
          <a:endParaRPr lang="en-US" b="1" dirty="0"/>
        </a:p>
      </dgm:t>
    </dgm:pt>
    <dgm:pt modelId="{72A73C6D-627E-40D8-94F5-131DF5EF24BF}" type="parTrans" cxnId="{F543A7C8-7F7F-4405-A40E-9C605EEF9DAD}">
      <dgm:prSet/>
      <dgm:spPr/>
      <dgm:t>
        <a:bodyPr/>
        <a:lstStyle/>
        <a:p>
          <a:endParaRPr lang="en-US"/>
        </a:p>
      </dgm:t>
    </dgm:pt>
    <dgm:pt modelId="{7EBA5623-74EC-4CBD-98BD-B7E7BF30BDED}" type="sibTrans" cxnId="{F543A7C8-7F7F-4405-A40E-9C605EEF9DAD}">
      <dgm:prSet/>
      <dgm:spPr/>
      <dgm:t>
        <a:bodyPr/>
        <a:lstStyle/>
        <a:p>
          <a:endParaRPr lang="en-US"/>
        </a:p>
      </dgm:t>
    </dgm:pt>
    <dgm:pt modelId="{F0B1B1DD-0680-4237-A3AB-6AAB72B96BAF}">
      <dgm:prSet/>
      <dgm:spPr/>
      <dgm:t>
        <a:bodyPr/>
        <a:lstStyle/>
        <a:p>
          <a:pPr>
            <a:defRPr cap="all"/>
          </a:pPr>
          <a:r>
            <a:rPr lang="fr-FR" b="1" dirty="0"/>
            <a:t>Réalisation d’un trombinoscope</a:t>
          </a:r>
          <a:endParaRPr lang="en-US" b="1" dirty="0"/>
        </a:p>
      </dgm:t>
    </dgm:pt>
    <dgm:pt modelId="{4C9A15B0-F7FB-495D-804F-B5C5D48D01A4}" type="parTrans" cxnId="{A0881A8F-270C-423A-AF96-EE176777FD91}">
      <dgm:prSet/>
      <dgm:spPr/>
      <dgm:t>
        <a:bodyPr/>
        <a:lstStyle/>
        <a:p>
          <a:endParaRPr lang="en-US"/>
        </a:p>
      </dgm:t>
    </dgm:pt>
    <dgm:pt modelId="{B04A32A8-401D-4AE2-AD06-A3B9BEBA6981}" type="sibTrans" cxnId="{A0881A8F-270C-423A-AF96-EE176777FD91}">
      <dgm:prSet/>
      <dgm:spPr/>
      <dgm:t>
        <a:bodyPr/>
        <a:lstStyle/>
        <a:p>
          <a:endParaRPr lang="en-US"/>
        </a:p>
      </dgm:t>
    </dgm:pt>
    <dgm:pt modelId="{68704108-2143-4225-B332-FD980A14DCC6}">
      <dgm:prSet/>
      <dgm:spPr/>
      <dgm:t>
        <a:bodyPr/>
        <a:lstStyle/>
        <a:p>
          <a:pPr>
            <a:defRPr cap="all"/>
          </a:pPr>
          <a:r>
            <a:rPr lang="fr-FR" b="1" dirty="0"/>
            <a:t>Appui sur une fiche méthode</a:t>
          </a:r>
          <a:endParaRPr lang="en-US" b="1" dirty="0"/>
        </a:p>
      </dgm:t>
    </dgm:pt>
    <dgm:pt modelId="{99DDEDB2-11A0-4862-9C0E-A06A030BDA5A}" type="parTrans" cxnId="{A29B29CE-C7DC-4CC5-ADE9-F0A6CCA04692}">
      <dgm:prSet/>
      <dgm:spPr/>
      <dgm:t>
        <a:bodyPr/>
        <a:lstStyle/>
        <a:p>
          <a:endParaRPr lang="en-US"/>
        </a:p>
      </dgm:t>
    </dgm:pt>
    <dgm:pt modelId="{2A8FA470-7667-4B3F-B948-4225AA479735}" type="sibTrans" cxnId="{A29B29CE-C7DC-4CC5-ADE9-F0A6CCA04692}">
      <dgm:prSet/>
      <dgm:spPr/>
      <dgm:t>
        <a:bodyPr/>
        <a:lstStyle/>
        <a:p>
          <a:endParaRPr lang="en-US"/>
        </a:p>
      </dgm:t>
    </dgm:pt>
    <dgm:pt modelId="{6053261D-DE6B-41F0-A95C-364B2BEF6C1D}">
      <dgm:prSet/>
      <dgm:spPr/>
      <dgm:t>
        <a:bodyPr/>
        <a:lstStyle/>
        <a:p>
          <a:pPr>
            <a:defRPr cap="all"/>
          </a:pPr>
          <a:r>
            <a:rPr lang="fr-FR" b="1" dirty="0">
              <a:hlinkClick xmlns:r="http://schemas.openxmlformats.org/officeDocument/2006/relationships" r:id="rId2"/>
            </a:rPr>
            <a:t>Vidéo</a:t>
          </a:r>
          <a:endParaRPr lang="en-US" b="1" dirty="0"/>
        </a:p>
      </dgm:t>
    </dgm:pt>
    <dgm:pt modelId="{D80BB497-DD8E-49FF-9427-421DD634CB8B}" type="parTrans" cxnId="{2612D36D-5BD9-46EA-97B1-FFB6EE8E963D}">
      <dgm:prSet/>
      <dgm:spPr/>
      <dgm:t>
        <a:bodyPr/>
        <a:lstStyle/>
        <a:p>
          <a:endParaRPr lang="en-US"/>
        </a:p>
      </dgm:t>
    </dgm:pt>
    <dgm:pt modelId="{58D7D47E-5210-47E4-BA57-00C8452A85D4}" type="sibTrans" cxnId="{2612D36D-5BD9-46EA-97B1-FFB6EE8E963D}">
      <dgm:prSet/>
      <dgm:spPr/>
      <dgm:t>
        <a:bodyPr/>
        <a:lstStyle/>
        <a:p>
          <a:endParaRPr lang="en-US"/>
        </a:p>
      </dgm:t>
    </dgm:pt>
    <dgm:pt modelId="{5F48BB4C-47A7-469F-A32C-F64065DB82A6}" type="pres">
      <dgm:prSet presAssocID="{12A5FE3A-F70F-469A-83D1-89019694FAED}" presName="root" presStyleCnt="0">
        <dgm:presLayoutVars>
          <dgm:dir/>
          <dgm:resizeHandles val="exact"/>
        </dgm:presLayoutVars>
      </dgm:prSet>
      <dgm:spPr/>
    </dgm:pt>
    <dgm:pt modelId="{4210D460-7F2D-4D4A-82CF-BFC67644805A}" type="pres">
      <dgm:prSet presAssocID="{3AFEB531-F567-4E9B-A7F6-BBE249D7E249}" presName="compNode" presStyleCnt="0"/>
      <dgm:spPr/>
    </dgm:pt>
    <dgm:pt modelId="{7EE78C86-A675-4B95-94D7-88D1D72F1863}" type="pres">
      <dgm:prSet presAssocID="{3AFEB531-F567-4E9B-A7F6-BBE249D7E249}" presName="iconBgRect" presStyleLbl="bgShp" presStyleIdx="0" presStyleCnt="5"/>
      <dgm:spPr>
        <a:prstGeom prst="round2DiagRect">
          <a:avLst>
            <a:gd name="adj1" fmla="val 29727"/>
            <a:gd name="adj2" fmla="val 0"/>
          </a:avLst>
        </a:prstGeom>
      </dgm:spPr>
    </dgm:pt>
    <dgm:pt modelId="{CE828548-E4FC-4524-B67A-99799ED5FD18}" type="pres">
      <dgm:prSet presAssocID="{3AFEB531-F567-4E9B-A7F6-BBE249D7E249}" presName="iconRect" presStyleLbl="node1" presStyleIdx="0"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C41E7B3A-2E77-4C7E-9EFC-346B6A75C7B8}" type="pres">
      <dgm:prSet presAssocID="{3AFEB531-F567-4E9B-A7F6-BBE249D7E249}" presName="spaceRect" presStyleCnt="0"/>
      <dgm:spPr/>
    </dgm:pt>
    <dgm:pt modelId="{86F9254A-8419-46E3-949C-635EF3945BA4}" type="pres">
      <dgm:prSet presAssocID="{3AFEB531-F567-4E9B-A7F6-BBE249D7E249}" presName="textRect" presStyleLbl="revTx" presStyleIdx="0" presStyleCnt="5">
        <dgm:presLayoutVars>
          <dgm:chMax val="1"/>
          <dgm:chPref val="1"/>
        </dgm:presLayoutVars>
      </dgm:prSet>
      <dgm:spPr/>
    </dgm:pt>
    <dgm:pt modelId="{C22E415E-84F8-4927-B873-2BC07ABE1C4C}" type="pres">
      <dgm:prSet presAssocID="{CE0A5C4D-1033-4EBF-9C3F-CEA783AE0A39}" presName="sibTrans" presStyleCnt="0"/>
      <dgm:spPr/>
    </dgm:pt>
    <dgm:pt modelId="{201CD6BD-9679-46E8-A2D6-1FD9C1910D82}" type="pres">
      <dgm:prSet presAssocID="{3F5E688D-98EA-47D5-A1C6-752566ABA44A}" presName="compNode" presStyleCnt="0"/>
      <dgm:spPr/>
    </dgm:pt>
    <dgm:pt modelId="{5D3DC5E6-434A-4E63-A7CC-B40524E3E9A4}" type="pres">
      <dgm:prSet presAssocID="{3F5E688D-98EA-47D5-A1C6-752566ABA44A}" presName="iconBgRect" presStyleLbl="bgShp" presStyleIdx="1" presStyleCnt="5"/>
      <dgm:spPr>
        <a:prstGeom prst="round2DiagRect">
          <a:avLst>
            <a:gd name="adj1" fmla="val 29727"/>
            <a:gd name="adj2" fmla="val 0"/>
          </a:avLst>
        </a:prstGeom>
      </dgm:spPr>
    </dgm:pt>
    <dgm:pt modelId="{D311FF27-AF15-4177-8AF1-1460396CB3F4}" type="pres">
      <dgm:prSet presAssocID="{3F5E688D-98EA-47D5-A1C6-752566ABA44A}" presName="iconRect" presStyleLbl="node1" presStyleIdx="1"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che"/>
        </a:ext>
      </dgm:extLst>
    </dgm:pt>
    <dgm:pt modelId="{8D6DBC08-7D5A-471A-BB45-9FB6F414CC92}" type="pres">
      <dgm:prSet presAssocID="{3F5E688D-98EA-47D5-A1C6-752566ABA44A}" presName="spaceRect" presStyleCnt="0"/>
      <dgm:spPr/>
    </dgm:pt>
    <dgm:pt modelId="{F4E9285A-1DE4-4B06-98B8-0B4218C6DCDF}" type="pres">
      <dgm:prSet presAssocID="{3F5E688D-98EA-47D5-A1C6-752566ABA44A}" presName="textRect" presStyleLbl="revTx" presStyleIdx="1" presStyleCnt="5">
        <dgm:presLayoutVars>
          <dgm:chMax val="1"/>
          <dgm:chPref val="1"/>
        </dgm:presLayoutVars>
      </dgm:prSet>
      <dgm:spPr/>
    </dgm:pt>
    <dgm:pt modelId="{0273E5DC-02FC-4A7E-94DC-23C4D863C17D}" type="pres">
      <dgm:prSet presAssocID="{7EBA5623-74EC-4CBD-98BD-B7E7BF30BDED}" presName="sibTrans" presStyleCnt="0"/>
      <dgm:spPr/>
    </dgm:pt>
    <dgm:pt modelId="{9ECFBF6D-8B69-49F0-9952-C3F0785DC353}" type="pres">
      <dgm:prSet presAssocID="{F0B1B1DD-0680-4237-A3AB-6AAB72B96BAF}" presName="compNode" presStyleCnt="0"/>
      <dgm:spPr/>
    </dgm:pt>
    <dgm:pt modelId="{2E1ACAC1-0685-4960-9F5E-DB4235A612ED}" type="pres">
      <dgm:prSet presAssocID="{F0B1B1DD-0680-4237-A3AB-6AAB72B96BAF}" presName="iconBgRect" presStyleLbl="bgShp" presStyleIdx="2" presStyleCnt="5"/>
      <dgm:spPr>
        <a:prstGeom prst="round2DiagRect">
          <a:avLst>
            <a:gd name="adj1" fmla="val 29727"/>
            <a:gd name="adj2" fmla="val 0"/>
          </a:avLst>
        </a:prstGeom>
      </dgm:spPr>
    </dgm:pt>
    <dgm:pt modelId="{D66EA16D-1188-4A89-B1DC-21FDBB40CB65}" type="pres">
      <dgm:prSet presAssocID="{F0B1B1DD-0680-4237-A3AB-6AAB72B96BAF}" presName="iconRect" presStyleLbl="node1" presStyleIdx="2" presStyleCnt="5"/>
      <dgm:spPr>
        <a:blipFill rotWithShape="1">
          <a:blip xmlns:r="http://schemas.openxmlformats.org/officeDocument/2006/relationships" r:embed="rId7"/>
          <a:srcRect/>
          <a:stretch>
            <a:fillRect/>
          </a:stretch>
        </a:blipFill>
        <a:ln>
          <a:noFill/>
        </a:ln>
      </dgm:spPr>
      <dgm:extLst>
        <a:ext uri="{E40237B7-FDA0-4F09-8148-C483321AD2D9}">
          <dgm14:cNvPr xmlns:dgm14="http://schemas.microsoft.com/office/drawing/2010/diagram" id="0" name="" descr="Engrenages"/>
        </a:ext>
      </dgm:extLst>
    </dgm:pt>
    <dgm:pt modelId="{EA4AA1FF-8683-4163-9827-7973D13AB30A}" type="pres">
      <dgm:prSet presAssocID="{F0B1B1DD-0680-4237-A3AB-6AAB72B96BAF}" presName="spaceRect" presStyleCnt="0"/>
      <dgm:spPr/>
    </dgm:pt>
    <dgm:pt modelId="{360B3611-C9B5-4D87-B999-7495521628CC}" type="pres">
      <dgm:prSet presAssocID="{F0B1B1DD-0680-4237-A3AB-6AAB72B96BAF}" presName="textRect" presStyleLbl="revTx" presStyleIdx="2" presStyleCnt="5">
        <dgm:presLayoutVars>
          <dgm:chMax val="1"/>
          <dgm:chPref val="1"/>
        </dgm:presLayoutVars>
      </dgm:prSet>
      <dgm:spPr/>
    </dgm:pt>
    <dgm:pt modelId="{9941BE98-5DF6-4CE5-B3CD-CE9B7D1B57DE}" type="pres">
      <dgm:prSet presAssocID="{B04A32A8-401D-4AE2-AD06-A3B9BEBA6981}" presName="sibTrans" presStyleCnt="0"/>
      <dgm:spPr/>
    </dgm:pt>
    <dgm:pt modelId="{AB4C70E1-6882-4D1B-98E6-6C1850E4E588}" type="pres">
      <dgm:prSet presAssocID="{68704108-2143-4225-B332-FD980A14DCC6}" presName="compNode" presStyleCnt="0"/>
      <dgm:spPr/>
    </dgm:pt>
    <dgm:pt modelId="{DF3F0EBA-3F11-458C-B1A8-A1D8FF221524}" type="pres">
      <dgm:prSet presAssocID="{68704108-2143-4225-B332-FD980A14DCC6}" presName="iconBgRect" presStyleLbl="bgShp" presStyleIdx="3" presStyleCnt="5"/>
      <dgm:spPr>
        <a:prstGeom prst="round2DiagRect">
          <a:avLst>
            <a:gd name="adj1" fmla="val 29727"/>
            <a:gd name="adj2" fmla="val 0"/>
          </a:avLst>
        </a:prstGeom>
      </dgm:spPr>
    </dgm:pt>
    <dgm:pt modelId="{B42585C3-8D52-4FB1-B85A-C7667CB9AF12}" type="pres">
      <dgm:prSet presAssocID="{68704108-2143-4225-B332-FD980A14DCC6}" presName="iconRect" presStyleLbl="node1" presStyleIdx="3" presStyleCnt="5"/>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a:noFill/>
        </a:ln>
      </dgm:spPr>
      <dgm:extLst>
        <a:ext uri="{E40237B7-FDA0-4F09-8148-C483321AD2D9}">
          <dgm14:cNvPr xmlns:dgm14="http://schemas.microsoft.com/office/drawing/2010/diagram" id="0" name="" descr="Engrenages avec un remplissage uni"/>
        </a:ext>
      </dgm:extLst>
    </dgm:pt>
    <dgm:pt modelId="{94DC6A9C-4C47-4AFF-BD92-7262E56DECDC}" type="pres">
      <dgm:prSet presAssocID="{68704108-2143-4225-B332-FD980A14DCC6}" presName="spaceRect" presStyleCnt="0"/>
      <dgm:spPr/>
    </dgm:pt>
    <dgm:pt modelId="{7502B971-A756-40C8-8CF3-988BFDEE74F2}" type="pres">
      <dgm:prSet presAssocID="{68704108-2143-4225-B332-FD980A14DCC6}" presName="textRect" presStyleLbl="revTx" presStyleIdx="3" presStyleCnt="5">
        <dgm:presLayoutVars>
          <dgm:chMax val="1"/>
          <dgm:chPref val="1"/>
        </dgm:presLayoutVars>
      </dgm:prSet>
      <dgm:spPr/>
    </dgm:pt>
    <dgm:pt modelId="{777A355D-A869-4955-9875-3937294C8CB3}" type="pres">
      <dgm:prSet presAssocID="{2A8FA470-7667-4B3F-B948-4225AA479735}" presName="sibTrans" presStyleCnt="0"/>
      <dgm:spPr/>
    </dgm:pt>
    <dgm:pt modelId="{8C6CBC0D-0EB4-467D-BE3A-FAF2297F5581}" type="pres">
      <dgm:prSet presAssocID="{6053261D-DE6B-41F0-A95C-364B2BEF6C1D}" presName="compNode" presStyleCnt="0"/>
      <dgm:spPr/>
    </dgm:pt>
    <dgm:pt modelId="{D1FED407-DF62-408F-908F-3D20C375022C}" type="pres">
      <dgm:prSet presAssocID="{6053261D-DE6B-41F0-A95C-364B2BEF6C1D}" presName="iconBgRect" presStyleLbl="bgShp" presStyleIdx="4" presStyleCnt="5"/>
      <dgm:spPr>
        <a:prstGeom prst="round2DiagRect">
          <a:avLst>
            <a:gd name="adj1" fmla="val 29727"/>
            <a:gd name="adj2" fmla="val 0"/>
          </a:avLst>
        </a:prstGeom>
      </dgm:spPr>
    </dgm:pt>
    <dgm:pt modelId="{AFAFF732-CF71-48BC-BC47-E8A460A93745}" type="pres">
      <dgm:prSet presAssocID="{6053261D-DE6B-41F0-A95C-364B2BEF6C1D}"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Video camera"/>
        </a:ext>
      </dgm:extLst>
    </dgm:pt>
    <dgm:pt modelId="{FA1A9775-3868-4526-97F8-B1846C184031}" type="pres">
      <dgm:prSet presAssocID="{6053261D-DE6B-41F0-A95C-364B2BEF6C1D}" presName="spaceRect" presStyleCnt="0"/>
      <dgm:spPr/>
    </dgm:pt>
    <dgm:pt modelId="{9B381947-CB15-4B19-9505-4FD94DCFBFA7}" type="pres">
      <dgm:prSet presAssocID="{6053261D-DE6B-41F0-A95C-364B2BEF6C1D}" presName="textRect" presStyleLbl="revTx" presStyleIdx="4" presStyleCnt="5">
        <dgm:presLayoutVars>
          <dgm:chMax val="1"/>
          <dgm:chPref val="1"/>
        </dgm:presLayoutVars>
      </dgm:prSet>
      <dgm:spPr/>
    </dgm:pt>
  </dgm:ptLst>
  <dgm:cxnLst>
    <dgm:cxn modelId="{DD5BB515-FBC3-4660-99D3-923C327C2DEC}" srcId="{12A5FE3A-F70F-469A-83D1-89019694FAED}" destId="{3AFEB531-F567-4E9B-A7F6-BBE249D7E249}" srcOrd="0" destOrd="0" parTransId="{A6C805E6-8F36-4E50-97E0-8E3ACD5B3D10}" sibTransId="{CE0A5C4D-1033-4EBF-9C3F-CEA783AE0A39}"/>
    <dgm:cxn modelId="{DEFA4438-D105-48AE-89EB-B42C8F33667F}" type="presOf" srcId="{6053261D-DE6B-41F0-A95C-364B2BEF6C1D}" destId="{9B381947-CB15-4B19-9505-4FD94DCFBFA7}" srcOrd="0" destOrd="0" presId="urn:microsoft.com/office/officeart/2018/5/layout/IconLeafLabelList"/>
    <dgm:cxn modelId="{B197066A-9363-40B0-833F-FC556AF8B5BB}" type="presOf" srcId="{68704108-2143-4225-B332-FD980A14DCC6}" destId="{7502B971-A756-40C8-8CF3-988BFDEE74F2}" srcOrd="0" destOrd="0" presId="urn:microsoft.com/office/officeart/2018/5/layout/IconLeafLabelList"/>
    <dgm:cxn modelId="{2612D36D-5BD9-46EA-97B1-FFB6EE8E963D}" srcId="{12A5FE3A-F70F-469A-83D1-89019694FAED}" destId="{6053261D-DE6B-41F0-A95C-364B2BEF6C1D}" srcOrd="4" destOrd="0" parTransId="{D80BB497-DD8E-49FF-9427-421DD634CB8B}" sibTransId="{58D7D47E-5210-47E4-BA57-00C8452A85D4}"/>
    <dgm:cxn modelId="{98E0998B-3125-49A7-994F-BD742B5BADD1}" type="presOf" srcId="{3F5E688D-98EA-47D5-A1C6-752566ABA44A}" destId="{F4E9285A-1DE4-4B06-98B8-0B4218C6DCDF}" srcOrd="0" destOrd="0" presId="urn:microsoft.com/office/officeart/2018/5/layout/IconLeafLabelList"/>
    <dgm:cxn modelId="{A0881A8F-270C-423A-AF96-EE176777FD91}" srcId="{12A5FE3A-F70F-469A-83D1-89019694FAED}" destId="{F0B1B1DD-0680-4237-A3AB-6AAB72B96BAF}" srcOrd="2" destOrd="0" parTransId="{4C9A15B0-F7FB-495D-804F-B5C5D48D01A4}" sibTransId="{B04A32A8-401D-4AE2-AD06-A3B9BEBA6981}"/>
    <dgm:cxn modelId="{CBFE61AD-D49D-4874-8C41-10E1C088CD38}" type="presOf" srcId="{12A5FE3A-F70F-469A-83D1-89019694FAED}" destId="{5F48BB4C-47A7-469F-A32C-F64065DB82A6}" srcOrd="0" destOrd="0" presId="urn:microsoft.com/office/officeart/2018/5/layout/IconLeafLabelList"/>
    <dgm:cxn modelId="{39A2B0B0-55C6-451C-BDB1-E878302F58F3}" type="presOf" srcId="{3AFEB531-F567-4E9B-A7F6-BBE249D7E249}" destId="{86F9254A-8419-46E3-949C-635EF3945BA4}" srcOrd="0" destOrd="0" presId="urn:microsoft.com/office/officeart/2018/5/layout/IconLeafLabelList"/>
    <dgm:cxn modelId="{150902BC-831D-4ADE-978D-06076255E9F1}" type="presOf" srcId="{F0B1B1DD-0680-4237-A3AB-6AAB72B96BAF}" destId="{360B3611-C9B5-4D87-B999-7495521628CC}" srcOrd="0" destOrd="0" presId="urn:microsoft.com/office/officeart/2018/5/layout/IconLeafLabelList"/>
    <dgm:cxn modelId="{F543A7C8-7F7F-4405-A40E-9C605EEF9DAD}" srcId="{12A5FE3A-F70F-469A-83D1-89019694FAED}" destId="{3F5E688D-98EA-47D5-A1C6-752566ABA44A}" srcOrd="1" destOrd="0" parTransId="{72A73C6D-627E-40D8-94F5-131DF5EF24BF}" sibTransId="{7EBA5623-74EC-4CBD-98BD-B7E7BF30BDED}"/>
    <dgm:cxn modelId="{A29B29CE-C7DC-4CC5-ADE9-F0A6CCA04692}" srcId="{12A5FE3A-F70F-469A-83D1-89019694FAED}" destId="{68704108-2143-4225-B332-FD980A14DCC6}" srcOrd="3" destOrd="0" parTransId="{99DDEDB2-11A0-4862-9C0E-A06A030BDA5A}" sibTransId="{2A8FA470-7667-4B3F-B948-4225AA479735}"/>
    <dgm:cxn modelId="{99D0782F-0AB0-4FCB-89FB-C9A4687AA429}" type="presParOf" srcId="{5F48BB4C-47A7-469F-A32C-F64065DB82A6}" destId="{4210D460-7F2D-4D4A-82CF-BFC67644805A}" srcOrd="0" destOrd="0" presId="urn:microsoft.com/office/officeart/2018/5/layout/IconLeafLabelList"/>
    <dgm:cxn modelId="{654BD5CF-5B94-43F1-A575-B705DABBD7A1}" type="presParOf" srcId="{4210D460-7F2D-4D4A-82CF-BFC67644805A}" destId="{7EE78C86-A675-4B95-94D7-88D1D72F1863}" srcOrd="0" destOrd="0" presId="urn:microsoft.com/office/officeart/2018/5/layout/IconLeafLabelList"/>
    <dgm:cxn modelId="{CA65345E-5780-43A7-9E6D-48D5E6F65658}" type="presParOf" srcId="{4210D460-7F2D-4D4A-82CF-BFC67644805A}" destId="{CE828548-E4FC-4524-B67A-99799ED5FD18}" srcOrd="1" destOrd="0" presId="urn:microsoft.com/office/officeart/2018/5/layout/IconLeafLabelList"/>
    <dgm:cxn modelId="{27F98FF8-1657-4AC1-A2A5-C865BC466D9C}" type="presParOf" srcId="{4210D460-7F2D-4D4A-82CF-BFC67644805A}" destId="{C41E7B3A-2E77-4C7E-9EFC-346B6A75C7B8}" srcOrd="2" destOrd="0" presId="urn:microsoft.com/office/officeart/2018/5/layout/IconLeafLabelList"/>
    <dgm:cxn modelId="{BBD3087C-2BA9-4E3C-94AF-84FC81ADCEF3}" type="presParOf" srcId="{4210D460-7F2D-4D4A-82CF-BFC67644805A}" destId="{86F9254A-8419-46E3-949C-635EF3945BA4}" srcOrd="3" destOrd="0" presId="urn:microsoft.com/office/officeart/2018/5/layout/IconLeafLabelList"/>
    <dgm:cxn modelId="{84CFE018-C366-463C-87EE-F73390A18D49}" type="presParOf" srcId="{5F48BB4C-47A7-469F-A32C-F64065DB82A6}" destId="{C22E415E-84F8-4927-B873-2BC07ABE1C4C}" srcOrd="1" destOrd="0" presId="urn:microsoft.com/office/officeart/2018/5/layout/IconLeafLabelList"/>
    <dgm:cxn modelId="{F20035A8-9C8D-4399-A6F8-6EF1F2AA99BB}" type="presParOf" srcId="{5F48BB4C-47A7-469F-A32C-F64065DB82A6}" destId="{201CD6BD-9679-46E8-A2D6-1FD9C1910D82}" srcOrd="2" destOrd="0" presId="urn:microsoft.com/office/officeart/2018/5/layout/IconLeafLabelList"/>
    <dgm:cxn modelId="{4739E3A7-8242-4713-AC44-3B812DA5FF4D}" type="presParOf" srcId="{201CD6BD-9679-46E8-A2D6-1FD9C1910D82}" destId="{5D3DC5E6-434A-4E63-A7CC-B40524E3E9A4}" srcOrd="0" destOrd="0" presId="urn:microsoft.com/office/officeart/2018/5/layout/IconLeafLabelList"/>
    <dgm:cxn modelId="{FE527A96-B8F1-425F-A89F-DA976F6F3389}" type="presParOf" srcId="{201CD6BD-9679-46E8-A2D6-1FD9C1910D82}" destId="{D311FF27-AF15-4177-8AF1-1460396CB3F4}" srcOrd="1" destOrd="0" presId="urn:microsoft.com/office/officeart/2018/5/layout/IconLeafLabelList"/>
    <dgm:cxn modelId="{27ED8649-6CB0-4C32-82A5-27A83D496E40}" type="presParOf" srcId="{201CD6BD-9679-46E8-A2D6-1FD9C1910D82}" destId="{8D6DBC08-7D5A-471A-BB45-9FB6F414CC92}" srcOrd="2" destOrd="0" presId="urn:microsoft.com/office/officeart/2018/5/layout/IconLeafLabelList"/>
    <dgm:cxn modelId="{13EA5AF7-28B6-4B81-9335-3EB1FD394911}" type="presParOf" srcId="{201CD6BD-9679-46E8-A2D6-1FD9C1910D82}" destId="{F4E9285A-1DE4-4B06-98B8-0B4218C6DCDF}" srcOrd="3" destOrd="0" presId="urn:microsoft.com/office/officeart/2018/5/layout/IconLeafLabelList"/>
    <dgm:cxn modelId="{5D401883-BE51-4462-958F-1158EEE08DC1}" type="presParOf" srcId="{5F48BB4C-47A7-469F-A32C-F64065DB82A6}" destId="{0273E5DC-02FC-4A7E-94DC-23C4D863C17D}" srcOrd="3" destOrd="0" presId="urn:microsoft.com/office/officeart/2018/5/layout/IconLeafLabelList"/>
    <dgm:cxn modelId="{F58C91B9-A480-4342-A3E9-9808F125726E}" type="presParOf" srcId="{5F48BB4C-47A7-469F-A32C-F64065DB82A6}" destId="{9ECFBF6D-8B69-49F0-9952-C3F0785DC353}" srcOrd="4" destOrd="0" presId="urn:microsoft.com/office/officeart/2018/5/layout/IconLeafLabelList"/>
    <dgm:cxn modelId="{0CE4BB67-E6A7-4D64-B072-B1E5878433D7}" type="presParOf" srcId="{9ECFBF6D-8B69-49F0-9952-C3F0785DC353}" destId="{2E1ACAC1-0685-4960-9F5E-DB4235A612ED}" srcOrd="0" destOrd="0" presId="urn:microsoft.com/office/officeart/2018/5/layout/IconLeafLabelList"/>
    <dgm:cxn modelId="{CB7D3654-89CC-48E0-8DCB-351351AC79D6}" type="presParOf" srcId="{9ECFBF6D-8B69-49F0-9952-C3F0785DC353}" destId="{D66EA16D-1188-4A89-B1DC-21FDBB40CB65}" srcOrd="1" destOrd="0" presId="urn:microsoft.com/office/officeart/2018/5/layout/IconLeafLabelList"/>
    <dgm:cxn modelId="{1B29CB1B-0388-4885-BC7E-27718206DFF0}" type="presParOf" srcId="{9ECFBF6D-8B69-49F0-9952-C3F0785DC353}" destId="{EA4AA1FF-8683-4163-9827-7973D13AB30A}" srcOrd="2" destOrd="0" presId="urn:microsoft.com/office/officeart/2018/5/layout/IconLeafLabelList"/>
    <dgm:cxn modelId="{BDA8B12F-373C-42CC-9E99-2F6A1A078C77}" type="presParOf" srcId="{9ECFBF6D-8B69-49F0-9952-C3F0785DC353}" destId="{360B3611-C9B5-4D87-B999-7495521628CC}" srcOrd="3" destOrd="0" presId="urn:microsoft.com/office/officeart/2018/5/layout/IconLeafLabelList"/>
    <dgm:cxn modelId="{BDE609CF-A4B1-4435-A760-F5527AF2D47E}" type="presParOf" srcId="{5F48BB4C-47A7-469F-A32C-F64065DB82A6}" destId="{9941BE98-5DF6-4CE5-B3CD-CE9B7D1B57DE}" srcOrd="5" destOrd="0" presId="urn:microsoft.com/office/officeart/2018/5/layout/IconLeafLabelList"/>
    <dgm:cxn modelId="{5DB17B19-1E0F-4E43-B4FF-20C2BE991086}" type="presParOf" srcId="{5F48BB4C-47A7-469F-A32C-F64065DB82A6}" destId="{AB4C70E1-6882-4D1B-98E6-6C1850E4E588}" srcOrd="6" destOrd="0" presId="urn:microsoft.com/office/officeart/2018/5/layout/IconLeafLabelList"/>
    <dgm:cxn modelId="{208B535A-6D30-4371-BAF2-4D8B8A1F162B}" type="presParOf" srcId="{AB4C70E1-6882-4D1B-98E6-6C1850E4E588}" destId="{DF3F0EBA-3F11-458C-B1A8-A1D8FF221524}" srcOrd="0" destOrd="0" presId="urn:microsoft.com/office/officeart/2018/5/layout/IconLeafLabelList"/>
    <dgm:cxn modelId="{A7944845-A889-4793-A696-BBDF76077AAD}" type="presParOf" srcId="{AB4C70E1-6882-4D1B-98E6-6C1850E4E588}" destId="{B42585C3-8D52-4FB1-B85A-C7667CB9AF12}" srcOrd="1" destOrd="0" presId="urn:microsoft.com/office/officeart/2018/5/layout/IconLeafLabelList"/>
    <dgm:cxn modelId="{06602E4D-26B4-41F0-A189-E1F42FA9A984}" type="presParOf" srcId="{AB4C70E1-6882-4D1B-98E6-6C1850E4E588}" destId="{94DC6A9C-4C47-4AFF-BD92-7262E56DECDC}" srcOrd="2" destOrd="0" presId="urn:microsoft.com/office/officeart/2018/5/layout/IconLeafLabelList"/>
    <dgm:cxn modelId="{6DD4998D-10B6-4D18-BCFD-A9B328246D73}" type="presParOf" srcId="{AB4C70E1-6882-4D1B-98E6-6C1850E4E588}" destId="{7502B971-A756-40C8-8CF3-988BFDEE74F2}" srcOrd="3" destOrd="0" presId="urn:microsoft.com/office/officeart/2018/5/layout/IconLeafLabelList"/>
    <dgm:cxn modelId="{FED21A81-0FBF-48E4-BA8D-DC7807AC5255}" type="presParOf" srcId="{5F48BB4C-47A7-469F-A32C-F64065DB82A6}" destId="{777A355D-A869-4955-9875-3937294C8CB3}" srcOrd="7" destOrd="0" presId="urn:microsoft.com/office/officeart/2018/5/layout/IconLeafLabelList"/>
    <dgm:cxn modelId="{B3B0B8A1-3FB8-47A8-BFD7-367589EAAA7E}" type="presParOf" srcId="{5F48BB4C-47A7-469F-A32C-F64065DB82A6}" destId="{8C6CBC0D-0EB4-467D-BE3A-FAF2297F5581}" srcOrd="8" destOrd="0" presId="urn:microsoft.com/office/officeart/2018/5/layout/IconLeafLabelList"/>
    <dgm:cxn modelId="{E69A2E3B-2A78-46B1-8D8E-6BE11B558ABD}" type="presParOf" srcId="{8C6CBC0D-0EB4-467D-BE3A-FAF2297F5581}" destId="{D1FED407-DF62-408F-908F-3D20C375022C}" srcOrd="0" destOrd="0" presId="urn:microsoft.com/office/officeart/2018/5/layout/IconLeafLabelList"/>
    <dgm:cxn modelId="{41717927-1C6B-41EA-B017-BDD6B65E809C}" type="presParOf" srcId="{8C6CBC0D-0EB4-467D-BE3A-FAF2297F5581}" destId="{AFAFF732-CF71-48BC-BC47-E8A460A93745}" srcOrd="1" destOrd="0" presId="urn:microsoft.com/office/officeart/2018/5/layout/IconLeafLabelList"/>
    <dgm:cxn modelId="{2C68EF6F-AD4F-4F9A-92A6-7A60CDB49F40}" type="presParOf" srcId="{8C6CBC0D-0EB4-467D-BE3A-FAF2297F5581}" destId="{FA1A9775-3868-4526-97F8-B1846C184031}" srcOrd="2" destOrd="0" presId="urn:microsoft.com/office/officeart/2018/5/layout/IconLeafLabelList"/>
    <dgm:cxn modelId="{F16C0452-A458-45DE-A1D5-FD142BD61F80}" type="presParOf" srcId="{8C6CBC0D-0EB4-467D-BE3A-FAF2297F5581}" destId="{9B381947-CB15-4B19-9505-4FD94DCFBFA7}" srcOrd="3" destOrd="0" presId="urn:microsoft.com/office/officeart/2018/5/layout/IconLeaf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D09D09-DA81-4849-8DBC-3E92B5360B88}"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fr-FR"/>
        </a:p>
      </dgm:t>
    </dgm:pt>
    <dgm:pt modelId="{3BC985DA-0A38-4B29-8C2A-DAA9F569D3C5}">
      <dgm:prSet phldrT="[Texte]" custT="1"/>
      <dgm:spPr/>
      <dgm:t>
        <a:bodyPr/>
        <a:lstStyle/>
        <a:p>
          <a:r>
            <a:rPr lang="fr-FR" sz="1600" b="1" dirty="0"/>
            <a:t>Tous à l’école depuis les années 70</a:t>
          </a:r>
        </a:p>
      </dgm:t>
    </dgm:pt>
    <dgm:pt modelId="{E7D0EEB4-8AF7-404D-AB03-C5194A1B6155}" type="parTrans" cxnId="{E7A844A8-AE2A-4F88-8F0F-FE4F37DFA339}">
      <dgm:prSet/>
      <dgm:spPr/>
      <dgm:t>
        <a:bodyPr/>
        <a:lstStyle/>
        <a:p>
          <a:endParaRPr lang="fr-FR"/>
        </a:p>
      </dgm:t>
    </dgm:pt>
    <dgm:pt modelId="{1D28149B-E59F-4C38-B10D-DF0176AAF68B}" type="sibTrans" cxnId="{E7A844A8-AE2A-4F88-8F0F-FE4F37DFA339}">
      <dgm:prSet/>
      <dgm:spPr>
        <a:solidFill>
          <a:schemeClr val="accent5">
            <a:lumMod val="40000"/>
            <a:lumOff val="60000"/>
          </a:schemeClr>
        </a:solidFill>
      </dgm:spPr>
      <dgm:t>
        <a:bodyPr/>
        <a:lstStyle/>
        <a:p>
          <a:endParaRPr lang="fr-FR"/>
        </a:p>
      </dgm:t>
    </dgm:pt>
    <dgm:pt modelId="{A1082198-4E2F-46E2-B452-544A1FA6E0E7}">
      <dgm:prSet phldrT="[Texte]" custT="1"/>
      <dgm:spPr/>
      <dgm:t>
        <a:bodyPr/>
        <a:lstStyle/>
        <a:p>
          <a:r>
            <a:rPr lang="fr-FR" sz="3200" b="1" dirty="0">
              <a:solidFill>
                <a:schemeClr val="bg2">
                  <a:lumMod val="50000"/>
                </a:schemeClr>
              </a:solidFill>
            </a:rPr>
            <a:t>Quelques  repères…</a:t>
          </a:r>
        </a:p>
      </dgm:t>
    </dgm:pt>
    <dgm:pt modelId="{256A63F5-800B-47DB-9606-35C92EB2B8CB}" type="parTrans" cxnId="{EFABD177-7477-4F1E-B256-FAA1C70DC2F7}">
      <dgm:prSet/>
      <dgm:spPr/>
      <dgm:t>
        <a:bodyPr/>
        <a:lstStyle/>
        <a:p>
          <a:endParaRPr lang="fr-FR"/>
        </a:p>
      </dgm:t>
    </dgm:pt>
    <dgm:pt modelId="{AC678759-96A2-43D1-80D2-627AF4E80F11}" type="sibTrans" cxnId="{EFABD177-7477-4F1E-B256-FAA1C70DC2F7}">
      <dgm:prSet/>
      <dgm:spPr/>
      <dgm:t>
        <a:bodyPr/>
        <a:lstStyle/>
        <a:p>
          <a:endParaRPr lang="fr-FR"/>
        </a:p>
      </dgm:t>
    </dgm:pt>
    <dgm:pt modelId="{1515D9B8-0EA0-44D1-B7ED-6B6708729D36}">
      <dgm:prSet phldrT="[Texte]" custT="1"/>
      <dgm:spPr/>
      <dgm:t>
        <a:bodyPr/>
        <a:lstStyle/>
        <a:p>
          <a:r>
            <a:rPr lang="fr-FR" sz="1600" b="1" dirty="0"/>
            <a:t>La figure de l’enseignant de soutien</a:t>
          </a:r>
        </a:p>
      </dgm:t>
    </dgm:pt>
    <dgm:pt modelId="{9313CF36-C890-4AEF-86D3-8EEF82C1826E}" type="parTrans" cxnId="{8CF3580B-5A40-4F3F-8A25-0888C989D0CB}">
      <dgm:prSet/>
      <dgm:spPr/>
      <dgm:t>
        <a:bodyPr/>
        <a:lstStyle/>
        <a:p>
          <a:endParaRPr lang="fr-FR"/>
        </a:p>
      </dgm:t>
    </dgm:pt>
    <dgm:pt modelId="{B177E778-80F5-4ECA-AA64-3DF390F4C847}" type="sibTrans" cxnId="{8CF3580B-5A40-4F3F-8A25-0888C989D0CB}">
      <dgm:prSet/>
      <dgm:spPr>
        <a:solidFill>
          <a:schemeClr val="accent4">
            <a:lumMod val="40000"/>
            <a:lumOff val="60000"/>
          </a:schemeClr>
        </a:solidFill>
      </dgm:spPr>
      <dgm:t>
        <a:bodyPr/>
        <a:lstStyle/>
        <a:p>
          <a:endParaRPr lang="fr-FR"/>
        </a:p>
      </dgm:t>
    </dgm:pt>
    <dgm:pt modelId="{0B490390-D491-4DC8-826C-FC93114B0162}">
      <dgm:prSet phldrT="[Texte]" custT="1"/>
      <dgm:spPr/>
      <dgm:t>
        <a:bodyPr/>
        <a:lstStyle/>
        <a:p>
          <a:pPr>
            <a:lnSpc>
              <a:spcPct val="100000"/>
            </a:lnSpc>
            <a:spcAft>
              <a:spcPts val="0"/>
            </a:spcAft>
          </a:pPr>
          <a:r>
            <a:rPr lang="fr-FR" sz="1600" b="1" dirty="0"/>
            <a:t>Des accompagnements </a:t>
          </a:r>
          <a:r>
            <a:rPr lang="fr-FR" sz="1600" b="1" dirty="0" err="1"/>
            <a:t>pluridisci</a:t>
          </a:r>
          <a:endParaRPr lang="fr-FR" sz="1600" b="1" dirty="0"/>
        </a:p>
        <a:p>
          <a:pPr>
            <a:lnSpc>
              <a:spcPct val="100000"/>
            </a:lnSpc>
            <a:spcAft>
              <a:spcPts val="0"/>
            </a:spcAft>
          </a:pPr>
          <a:r>
            <a:rPr lang="fr-FR" sz="1600" b="1" dirty="0" err="1"/>
            <a:t>plinaires</a:t>
          </a:r>
          <a:r>
            <a:rPr lang="fr-FR" sz="1600" b="1" dirty="0"/>
            <a:t> dans les écoles </a:t>
          </a:r>
        </a:p>
      </dgm:t>
    </dgm:pt>
    <dgm:pt modelId="{F526ED94-FC45-498E-8773-1AD50A4EBFBE}" type="parTrans" cxnId="{F44BEAA1-4B7E-436B-BCDA-7481820AF116}">
      <dgm:prSet/>
      <dgm:spPr/>
      <dgm:t>
        <a:bodyPr/>
        <a:lstStyle/>
        <a:p>
          <a:endParaRPr lang="fr-FR"/>
        </a:p>
      </dgm:t>
    </dgm:pt>
    <dgm:pt modelId="{09298AFF-9EE0-4501-BB7D-E6C243FCA3E9}" type="sibTrans" cxnId="{F44BEAA1-4B7E-436B-BCDA-7481820AF116}">
      <dgm:prSet/>
      <dgm:spPr>
        <a:solidFill>
          <a:schemeClr val="accent6">
            <a:lumMod val="20000"/>
            <a:lumOff val="80000"/>
          </a:schemeClr>
        </a:solidFill>
      </dgm:spPr>
      <dgm:t>
        <a:bodyPr/>
        <a:lstStyle/>
        <a:p>
          <a:endParaRPr lang="fr-FR"/>
        </a:p>
      </dgm:t>
    </dgm:pt>
    <dgm:pt modelId="{46DF4FCF-189F-43CC-955D-B991BAD7C273}" type="pres">
      <dgm:prSet presAssocID="{F3D09D09-DA81-4849-8DBC-3E92B5360B88}" presName="Name0" presStyleCnt="0">
        <dgm:presLayoutVars>
          <dgm:chMax/>
          <dgm:chPref/>
          <dgm:dir/>
          <dgm:animLvl val="lvl"/>
        </dgm:presLayoutVars>
      </dgm:prSet>
      <dgm:spPr/>
    </dgm:pt>
    <dgm:pt modelId="{B3554C3B-9043-45DE-B444-75D4460364A3}" type="pres">
      <dgm:prSet presAssocID="{3BC985DA-0A38-4B29-8C2A-DAA9F569D3C5}" presName="composite" presStyleCnt="0"/>
      <dgm:spPr/>
    </dgm:pt>
    <dgm:pt modelId="{CA18BD9B-B013-4D3E-B642-E821134B6818}" type="pres">
      <dgm:prSet presAssocID="{3BC985DA-0A38-4B29-8C2A-DAA9F569D3C5}" presName="Parent1" presStyleLbl="node1" presStyleIdx="0" presStyleCnt="6">
        <dgm:presLayoutVars>
          <dgm:chMax val="1"/>
          <dgm:chPref val="1"/>
          <dgm:bulletEnabled val="1"/>
        </dgm:presLayoutVars>
      </dgm:prSet>
      <dgm:spPr/>
    </dgm:pt>
    <dgm:pt modelId="{25D4490C-276A-47EB-B110-E57CF864E926}" type="pres">
      <dgm:prSet presAssocID="{3BC985DA-0A38-4B29-8C2A-DAA9F569D3C5}" presName="Childtext1" presStyleLbl="revTx" presStyleIdx="0" presStyleCnt="3" custLinFactNeighborX="11898" custLinFactNeighborY="-1581">
        <dgm:presLayoutVars>
          <dgm:chMax val="0"/>
          <dgm:chPref val="0"/>
          <dgm:bulletEnabled val="1"/>
        </dgm:presLayoutVars>
      </dgm:prSet>
      <dgm:spPr/>
    </dgm:pt>
    <dgm:pt modelId="{8A47B9A9-415B-40B7-B3F5-37C27B75CC87}" type="pres">
      <dgm:prSet presAssocID="{3BC985DA-0A38-4B29-8C2A-DAA9F569D3C5}" presName="BalanceSpacing" presStyleCnt="0"/>
      <dgm:spPr/>
    </dgm:pt>
    <dgm:pt modelId="{E1B181BE-51EB-4588-98D4-47BAA7469C74}" type="pres">
      <dgm:prSet presAssocID="{3BC985DA-0A38-4B29-8C2A-DAA9F569D3C5}" presName="BalanceSpacing1" presStyleCnt="0"/>
      <dgm:spPr/>
    </dgm:pt>
    <dgm:pt modelId="{9DF2F565-CF94-4FB4-AF69-2DEAA5ADA868}" type="pres">
      <dgm:prSet presAssocID="{1D28149B-E59F-4C38-B10D-DF0176AAF68B}" presName="Accent1Text" presStyleLbl="node1" presStyleIdx="1" presStyleCnt="6"/>
      <dgm:spPr/>
    </dgm:pt>
    <dgm:pt modelId="{3398C296-F89B-43F0-B94E-2E24C7F46D6F}" type="pres">
      <dgm:prSet presAssocID="{1D28149B-E59F-4C38-B10D-DF0176AAF68B}" presName="spaceBetweenRectangles" presStyleCnt="0"/>
      <dgm:spPr/>
    </dgm:pt>
    <dgm:pt modelId="{E910629F-5764-4A8C-B92E-18AB56B8B0CB}" type="pres">
      <dgm:prSet presAssocID="{1515D9B8-0EA0-44D1-B7ED-6B6708729D36}" presName="composite" presStyleCnt="0"/>
      <dgm:spPr/>
    </dgm:pt>
    <dgm:pt modelId="{69C4347F-7DBE-450F-92EC-FBA758BC83CD}" type="pres">
      <dgm:prSet presAssocID="{1515D9B8-0EA0-44D1-B7ED-6B6708729D36}" presName="Parent1" presStyleLbl="node1" presStyleIdx="2" presStyleCnt="6" custScaleX="119511" custScaleY="93048">
        <dgm:presLayoutVars>
          <dgm:chMax val="1"/>
          <dgm:chPref val="1"/>
          <dgm:bulletEnabled val="1"/>
        </dgm:presLayoutVars>
      </dgm:prSet>
      <dgm:spPr/>
    </dgm:pt>
    <dgm:pt modelId="{234F7920-9A0C-40B5-8401-307182C88C82}" type="pres">
      <dgm:prSet presAssocID="{1515D9B8-0EA0-44D1-B7ED-6B6708729D36}" presName="Childtext1" presStyleLbl="revTx" presStyleIdx="1" presStyleCnt="3">
        <dgm:presLayoutVars>
          <dgm:chMax val="0"/>
          <dgm:chPref val="0"/>
          <dgm:bulletEnabled val="1"/>
        </dgm:presLayoutVars>
      </dgm:prSet>
      <dgm:spPr/>
    </dgm:pt>
    <dgm:pt modelId="{5051002D-57A3-492B-BF17-72471E0E3C9C}" type="pres">
      <dgm:prSet presAssocID="{1515D9B8-0EA0-44D1-B7ED-6B6708729D36}" presName="BalanceSpacing" presStyleCnt="0"/>
      <dgm:spPr/>
    </dgm:pt>
    <dgm:pt modelId="{12B783D7-4031-41C4-81DC-D3BF0E0665E3}" type="pres">
      <dgm:prSet presAssocID="{1515D9B8-0EA0-44D1-B7ED-6B6708729D36}" presName="BalanceSpacing1" presStyleCnt="0"/>
      <dgm:spPr/>
    </dgm:pt>
    <dgm:pt modelId="{BB124DAF-C6E0-42D6-B336-FB404134C804}" type="pres">
      <dgm:prSet presAssocID="{B177E778-80F5-4ECA-AA64-3DF390F4C847}" presName="Accent1Text" presStyleLbl="node1" presStyleIdx="3" presStyleCnt="6" custScaleX="107338" custScaleY="91681" custLinFactNeighborX="8661" custLinFactNeighborY="419"/>
      <dgm:spPr/>
    </dgm:pt>
    <dgm:pt modelId="{C8D0DF3F-386A-45F8-80FE-FD2B2F07C3D7}" type="pres">
      <dgm:prSet presAssocID="{B177E778-80F5-4ECA-AA64-3DF390F4C847}" presName="spaceBetweenRectangles" presStyleCnt="0"/>
      <dgm:spPr/>
    </dgm:pt>
    <dgm:pt modelId="{40BFAC4A-1E34-42AF-9751-2AA97BA54DFE}" type="pres">
      <dgm:prSet presAssocID="{0B490390-D491-4DC8-826C-FC93114B0162}" presName="composite" presStyleCnt="0"/>
      <dgm:spPr/>
    </dgm:pt>
    <dgm:pt modelId="{B13CE50A-020D-433B-9167-9BAE80EBBACC}" type="pres">
      <dgm:prSet presAssocID="{0B490390-D491-4DC8-826C-FC93114B0162}" presName="Parent1" presStyleLbl="node1" presStyleIdx="4" presStyleCnt="6" custScaleX="127606" custScaleY="104872" custLinFactNeighborX="9759">
        <dgm:presLayoutVars>
          <dgm:chMax val="1"/>
          <dgm:chPref val="1"/>
          <dgm:bulletEnabled val="1"/>
        </dgm:presLayoutVars>
      </dgm:prSet>
      <dgm:spPr/>
    </dgm:pt>
    <dgm:pt modelId="{FBC623D7-C553-4B0A-8A08-DEF6EB959179}" type="pres">
      <dgm:prSet presAssocID="{0B490390-D491-4DC8-826C-FC93114B0162}" presName="Childtext1" presStyleLbl="revTx" presStyleIdx="2" presStyleCnt="3">
        <dgm:presLayoutVars>
          <dgm:chMax val="0"/>
          <dgm:chPref val="0"/>
          <dgm:bulletEnabled val="1"/>
        </dgm:presLayoutVars>
      </dgm:prSet>
      <dgm:spPr/>
    </dgm:pt>
    <dgm:pt modelId="{E098E4B1-D849-4EB9-8E4A-E6C5ECF81FB2}" type="pres">
      <dgm:prSet presAssocID="{0B490390-D491-4DC8-826C-FC93114B0162}" presName="BalanceSpacing" presStyleCnt="0"/>
      <dgm:spPr/>
    </dgm:pt>
    <dgm:pt modelId="{37107F80-E5FB-4780-B2DD-CF5868D18E3D}" type="pres">
      <dgm:prSet presAssocID="{0B490390-D491-4DC8-826C-FC93114B0162}" presName="BalanceSpacing1" presStyleCnt="0"/>
      <dgm:spPr/>
    </dgm:pt>
    <dgm:pt modelId="{9265E2F1-0A02-4E00-BC88-9257F5353A59}" type="pres">
      <dgm:prSet presAssocID="{09298AFF-9EE0-4501-BB7D-E6C243FCA3E9}" presName="Accent1Text" presStyleLbl="node1" presStyleIdx="5" presStyleCnt="6" custScaleX="114745" custLinFactNeighborX="-6855" custLinFactNeighborY="-1704"/>
      <dgm:spPr/>
    </dgm:pt>
  </dgm:ptLst>
  <dgm:cxnLst>
    <dgm:cxn modelId="{2198EF06-3DCD-4C82-8119-1B21F8F81E19}" type="presOf" srcId="{1D28149B-E59F-4C38-B10D-DF0176AAF68B}" destId="{9DF2F565-CF94-4FB4-AF69-2DEAA5ADA868}" srcOrd="0" destOrd="0" presId="urn:microsoft.com/office/officeart/2008/layout/AlternatingHexagons"/>
    <dgm:cxn modelId="{2CBD9808-9218-487E-A4D4-C4ABCFA0797B}" type="presOf" srcId="{0B490390-D491-4DC8-826C-FC93114B0162}" destId="{B13CE50A-020D-433B-9167-9BAE80EBBACC}" srcOrd="0" destOrd="0" presId="urn:microsoft.com/office/officeart/2008/layout/AlternatingHexagons"/>
    <dgm:cxn modelId="{8CF3580B-5A40-4F3F-8A25-0888C989D0CB}" srcId="{F3D09D09-DA81-4849-8DBC-3E92B5360B88}" destId="{1515D9B8-0EA0-44D1-B7ED-6B6708729D36}" srcOrd="1" destOrd="0" parTransId="{9313CF36-C890-4AEF-86D3-8EEF82C1826E}" sibTransId="{B177E778-80F5-4ECA-AA64-3DF390F4C847}"/>
    <dgm:cxn modelId="{94E2D14E-9940-4764-889E-87C76CD58712}" type="presOf" srcId="{B177E778-80F5-4ECA-AA64-3DF390F4C847}" destId="{BB124DAF-C6E0-42D6-B336-FB404134C804}" srcOrd="0" destOrd="0" presId="urn:microsoft.com/office/officeart/2008/layout/AlternatingHexagons"/>
    <dgm:cxn modelId="{EFABD177-7477-4F1E-B256-FAA1C70DC2F7}" srcId="{3BC985DA-0A38-4B29-8C2A-DAA9F569D3C5}" destId="{A1082198-4E2F-46E2-B452-544A1FA6E0E7}" srcOrd="0" destOrd="0" parTransId="{256A63F5-800B-47DB-9606-35C92EB2B8CB}" sibTransId="{AC678759-96A2-43D1-80D2-627AF4E80F11}"/>
    <dgm:cxn modelId="{F44BEAA1-4B7E-436B-BCDA-7481820AF116}" srcId="{F3D09D09-DA81-4849-8DBC-3E92B5360B88}" destId="{0B490390-D491-4DC8-826C-FC93114B0162}" srcOrd="2" destOrd="0" parTransId="{F526ED94-FC45-498E-8773-1AD50A4EBFBE}" sibTransId="{09298AFF-9EE0-4501-BB7D-E6C243FCA3E9}"/>
    <dgm:cxn modelId="{0F100CA6-07B7-4808-9F22-79779C461451}" type="presOf" srcId="{1515D9B8-0EA0-44D1-B7ED-6B6708729D36}" destId="{69C4347F-7DBE-450F-92EC-FBA758BC83CD}" srcOrd="0" destOrd="0" presId="urn:microsoft.com/office/officeart/2008/layout/AlternatingHexagons"/>
    <dgm:cxn modelId="{E7A844A8-AE2A-4F88-8F0F-FE4F37DFA339}" srcId="{F3D09D09-DA81-4849-8DBC-3E92B5360B88}" destId="{3BC985DA-0A38-4B29-8C2A-DAA9F569D3C5}" srcOrd="0" destOrd="0" parTransId="{E7D0EEB4-8AF7-404D-AB03-C5194A1B6155}" sibTransId="{1D28149B-E59F-4C38-B10D-DF0176AAF68B}"/>
    <dgm:cxn modelId="{0FCC58B5-00F5-48A0-8486-43C487216BC2}" type="presOf" srcId="{A1082198-4E2F-46E2-B452-544A1FA6E0E7}" destId="{25D4490C-276A-47EB-B110-E57CF864E926}" srcOrd="0" destOrd="0" presId="urn:microsoft.com/office/officeart/2008/layout/AlternatingHexagons"/>
    <dgm:cxn modelId="{AF77C5BB-B0B7-44B3-B8E1-CE19BDB29F4C}" type="presOf" srcId="{09298AFF-9EE0-4501-BB7D-E6C243FCA3E9}" destId="{9265E2F1-0A02-4E00-BC88-9257F5353A59}" srcOrd="0" destOrd="0" presId="urn:microsoft.com/office/officeart/2008/layout/AlternatingHexagons"/>
    <dgm:cxn modelId="{1DF740DE-2257-4CCF-9ACB-479D1ECA4E6D}" type="presOf" srcId="{F3D09D09-DA81-4849-8DBC-3E92B5360B88}" destId="{46DF4FCF-189F-43CC-955D-B991BAD7C273}" srcOrd="0" destOrd="0" presId="urn:microsoft.com/office/officeart/2008/layout/AlternatingHexagons"/>
    <dgm:cxn modelId="{A1EF1EE7-4471-4DCC-B196-E16503EF40E7}" type="presOf" srcId="{3BC985DA-0A38-4B29-8C2A-DAA9F569D3C5}" destId="{CA18BD9B-B013-4D3E-B642-E821134B6818}" srcOrd="0" destOrd="0" presId="urn:microsoft.com/office/officeart/2008/layout/AlternatingHexagons"/>
    <dgm:cxn modelId="{17508CBF-2604-4F85-ACFC-1C641486E856}" type="presParOf" srcId="{46DF4FCF-189F-43CC-955D-B991BAD7C273}" destId="{B3554C3B-9043-45DE-B444-75D4460364A3}" srcOrd="0" destOrd="0" presId="urn:microsoft.com/office/officeart/2008/layout/AlternatingHexagons"/>
    <dgm:cxn modelId="{B73799B4-2F74-407C-AAC2-EFBF6F970A58}" type="presParOf" srcId="{B3554C3B-9043-45DE-B444-75D4460364A3}" destId="{CA18BD9B-B013-4D3E-B642-E821134B6818}" srcOrd="0" destOrd="0" presId="urn:microsoft.com/office/officeart/2008/layout/AlternatingHexagons"/>
    <dgm:cxn modelId="{54CA4CAF-0CD8-4A4B-99B2-4E368D856E90}" type="presParOf" srcId="{B3554C3B-9043-45DE-B444-75D4460364A3}" destId="{25D4490C-276A-47EB-B110-E57CF864E926}" srcOrd="1" destOrd="0" presId="urn:microsoft.com/office/officeart/2008/layout/AlternatingHexagons"/>
    <dgm:cxn modelId="{5684A62D-79E6-4CA8-AFB9-22C703ADA87F}" type="presParOf" srcId="{B3554C3B-9043-45DE-B444-75D4460364A3}" destId="{8A47B9A9-415B-40B7-B3F5-37C27B75CC87}" srcOrd="2" destOrd="0" presId="urn:microsoft.com/office/officeart/2008/layout/AlternatingHexagons"/>
    <dgm:cxn modelId="{857E8290-D120-4EDF-B710-79671B5CD022}" type="presParOf" srcId="{B3554C3B-9043-45DE-B444-75D4460364A3}" destId="{E1B181BE-51EB-4588-98D4-47BAA7469C74}" srcOrd="3" destOrd="0" presId="urn:microsoft.com/office/officeart/2008/layout/AlternatingHexagons"/>
    <dgm:cxn modelId="{C6EB301E-3DEF-44AB-8745-FCB727188574}" type="presParOf" srcId="{B3554C3B-9043-45DE-B444-75D4460364A3}" destId="{9DF2F565-CF94-4FB4-AF69-2DEAA5ADA868}" srcOrd="4" destOrd="0" presId="urn:microsoft.com/office/officeart/2008/layout/AlternatingHexagons"/>
    <dgm:cxn modelId="{D9A4EBB0-E0F8-4017-AEA8-F179D52470D6}" type="presParOf" srcId="{46DF4FCF-189F-43CC-955D-B991BAD7C273}" destId="{3398C296-F89B-43F0-B94E-2E24C7F46D6F}" srcOrd="1" destOrd="0" presId="urn:microsoft.com/office/officeart/2008/layout/AlternatingHexagons"/>
    <dgm:cxn modelId="{045E8B12-CC34-496A-AAFB-9BD675D15D91}" type="presParOf" srcId="{46DF4FCF-189F-43CC-955D-B991BAD7C273}" destId="{E910629F-5764-4A8C-B92E-18AB56B8B0CB}" srcOrd="2" destOrd="0" presId="urn:microsoft.com/office/officeart/2008/layout/AlternatingHexagons"/>
    <dgm:cxn modelId="{521E9188-FF3D-4EBA-A8DB-B9628C2E9200}" type="presParOf" srcId="{E910629F-5764-4A8C-B92E-18AB56B8B0CB}" destId="{69C4347F-7DBE-450F-92EC-FBA758BC83CD}" srcOrd="0" destOrd="0" presId="urn:microsoft.com/office/officeart/2008/layout/AlternatingHexagons"/>
    <dgm:cxn modelId="{C1A71AFE-932F-402C-BA45-F8EDED734ED4}" type="presParOf" srcId="{E910629F-5764-4A8C-B92E-18AB56B8B0CB}" destId="{234F7920-9A0C-40B5-8401-307182C88C82}" srcOrd="1" destOrd="0" presId="urn:microsoft.com/office/officeart/2008/layout/AlternatingHexagons"/>
    <dgm:cxn modelId="{5D7DCD94-ECE4-4C61-AF43-ED6F79C0A4B3}" type="presParOf" srcId="{E910629F-5764-4A8C-B92E-18AB56B8B0CB}" destId="{5051002D-57A3-492B-BF17-72471E0E3C9C}" srcOrd="2" destOrd="0" presId="urn:microsoft.com/office/officeart/2008/layout/AlternatingHexagons"/>
    <dgm:cxn modelId="{E9D8D3F1-F804-47EF-ACFC-7C9FC356CB01}" type="presParOf" srcId="{E910629F-5764-4A8C-B92E-18AB56B8B0CB}" destId="{12B783D7-4031-41C4-81DC-D3BF0E0665E3}" srcOrd="3" destOrd="0" presId="urn:microsoft.com/office/officeart/2008/layout/AlternatingHexagons"/>
    <dgm:cxn modelId="{B5E596C7-BA3A-4813-ADF3-A2014B7AF087}" type="presParOf" srcId="{E910629F-5764-4A8C-B92E-18AB56B8B0CB}" destId="{BB124DAF-C6E0-42D6-B336-FB404134C804}" srcOrd="4" destOrd="0" presId="urn:microsoft.com/office/officeart/2008/layout/AlternatingHexagons"/>
    <dgm:cxn modelId="{400FB5EA-1E7A-44DE-AD18-9C31DEC534D0}" type="presParOf" srcId="{46DF4FCF-189F-43CC-955D-B991BAD7C273}" destId="{C8D0DF3F-386A-45F8-80FE-FD2B2F07C3D7}" srcOrd="3" destOrd="0" presId="urn:microsoft.com/office/officeart/2008/layout/AlternatingHexagons"/>
    <dgm:cxn modelId="{FEC8897F-8175-4B8E-9746-28A46D511240}" type="presParOf" srcId="{46DF4FCF-189F-43CC-955D-B991BAD7C273}" destId="{40BFAC4A-1E34-42AF-9751-2AA97BA54DFE}" srcOrd="4" destOrd="0" presId="urn:microsoft.com/office/officeart/2008/layout/AlternatingHexagons"/>
    <dgm:cxn modelId="{EA8B22C7-92F1-44F3-9416-F9665849D7E6}" type="presParOf" srcId="{40BFAC4A-1E34-42AF-9751-2AA97BA54DFE}" destId="{B13CE50A-020D-433B-9167-9BAE80EBBACC}" srcOrd="0" destOrd="0" presId="urn:microsoft.com/office/officeart/2008/layout/AlternatingHexagons"/>
    <dgm:cxn modelId="{697518BE-1DD9-4AE9-896E-F0C12AEDFBF0}" type="presParOf" srcId="{40BFAC4A-1E34-42AF-9751-2AA97BA54DFE}" destId="{FBC623D7-C553-4B0A-8A08-DEF6EB959179}" srcOrd="1" destOrd="0" presId="urn:microsoft.com/office/officeart/2008/layout/AlternatingHexagons"/>
    <dgm:cxn modelId="{85473E86-5656-485D-8EDC-71D1CAF1EB76}" type="presParOf" srcId="{40BFAC4A-1E34-42AF-9751-2AA97BA54DFE}" destId="{E098E4B1-D849-4EB9-8E4A-E6C5ECF81FB2}" srcOrd="2" destOrd="0" presId="urn:microsoft.com/office/officeart/2008/layout/AlternatingHexagons"/>
    <dgm:cxn modelId="{589C5325-3C23-4124-A44E-7727BAC71D8F}" type="presParOf" srcId="{40BFAC4A-1E34-42AF-9751-2AA97BA54DFE}" destId="{37107F80-E5FB-4780-B2DD-CF5868D18E3D}" srcOrd="3" destOrd="0" presId="urn:microsoft.com/office/officeart/2008/layout/AlternatingHexagons"/>
    <dgm:cxn modelId="{E2DBCBB0-6D26-41B3-AF2E-1045102A2952}" type="presParOf" srcId="{40BFAC4A-1E34-42AF-9751-2AA97BA54DFE}" destId="{9265E2F1-0A02-4E00-BC88-9257F5353A5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9A197A-A6E1-4D09-A2E3-712B7A79A2D2}"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fr-FR"/>
        </a:p>
      </dgm:t>
    </dgm:pt>
    <dgm:pt modelId="{85718088-97C9-4092-900F-8DD78AADE65F}">
      <dgm:prSet phldrT="[Texte]" custT="1"/>
      <dgm:spPr/>
      <dgm:t>
        <a:bodyPr/>
        <a:lstStyle/>
        <a:p>
          <a:r>
            <a:rPr lang="fr-FR" sz="1500" b="1" dirty="0">
              <a:solidFill>
                <a:srgbClr val="002060"/>
              </a:solidFill>
            </a:rPr>
            <a:t>LES PILIERS ITALIENS DE LA CUA</a:t>
          </a:r>
          <a:endParaRPr lang="fr-FR" sz="1600" dirty="0">
            <a:solidFill>
              <a:srgbClr val="002060"/>
            </a:solidFill>
          </a:endParaRPr>
        </a:p>
      </dgm:t>
    </dgm:pt>
    <dgm:pt modelId="{3B943509-27D4-41DC-8F7A-A306EBFBD4B0}" type="parTrans" cxnId="{D33F8DDA-B50E-4AC3-B88E-5F25086D279F}">
      <dgm:prSet/>
      <dgm:spPr/>
      <dgm:t>
        <a:bodyPr/>
        <a:lstStyle/>
        <a:p>
          <a:endParaRPr lang="fr-FR"/>
        </a:p>
      </dgm:t>
    </dgm:pt>
    <dgm:pt modelId="{3FD0AF25-C5CA-4B41-917E-78F9970A0AEE}" type="sibTrans" cxnId="{D33F8DDA-B50E-4AC3-B88E-5F25086D279F}">
      <dgm:prSet/>
      <dgm:spPr/>
      <dgm:t>
        <a:bodyPr/>
        <a:lstStyle/>
        <a:p>
          <a:endParaRPr lang="fr-FR"/>
        </a:p>
      </dgm:t>
    </dgm:pt>
    <dgm:pt modelId="{BE992092-0A85-4242-BF18-0E8C80B3FC13}">
      <dgm:prSet phldrT="[Texte]" custT="1"/>
      <dgm:spPr/>
      <dgm:t>
        <a:bodyPr/>
        <a:lstStyle/>
        <a:p>
          <a:r>
            <a:rPr lang="fr-FR" sz="1400" b="1" dirty="0">
              <a:solidFill>
                <a:srgbClr val="002060"/>
              </a:solidFill>
            </a:rPr>
            <a:t>La continuité pédagogique</a:t>
          </a:r>
        </a:p>
      </dgm:t>
    </dgm:pt>
    <dgm:pt modelId="{D05F171A-6B87-4097-B21D-014113B31796}" type="parTrans" cxnId="{4E66BFA8-A91C-412E-BFDE-74382C712396}">
      <dgm:prSet/>
      <dgm:spPr/>
      <dgm:t>
        <a:bodyPr/>
        <a:lstStyle/>
        <a:p>
          <a:endParaRPr lang="fr-FR"/>
        </a:p>
      </dgm:t>
    </dgm:pt>
    <dgm:pt modelId="{A5BF33E1-BF51-40E1-A2E0-E967390C8BC4}" type="sibTrans" cxnId="{4E66BFA8-A91C-412E-BFDE-74382C712396}">
      <dgm:prSet/>
      <dgm:spPr/>
      <dgm:t>
        <a:bodyPr/>
        <a:lstStyle/>
        <a:p>
          <a:endParaRPr lang="fr-FR"/>
        </a:p>
      </dgm:t>
    </dgm:pt>
    <dgm:pt modelId="{69BB5E2F-01D8-463B-B4A8-3CF69A48D946}">
      <dgm:prSet phldrT="[Texte]" custT="1"/>
      <dgm:spPr/>
      <dgm:t>
        <a:bodyPr/>
        <a:lstStyle/>
        <a:p>
          <a:r>
            <a:rPr lang="fr-FR" sz="1400" b="1" dirty="0">
              <a:solidFill>
                <a:srgbClr val="002060"/>
              </a:solidFill>
            </a:rPr>
            <a:t>La classe comme système</a:t>
          </a:r>
        </a:p>
      </dgm:t>
    </dgm:pt>
    <dgm:pt modelId="{0033A818-0ED2-4D89-8867-D4ECA894FE7B}" type="parTrans" cxnId="{0F009695-C6E9-41B4-B65C-1D4AA3AC780F}">
      <dgm:prSet/>
      <dgm:spPr/>
      <dgm:t>
        <a:bodyPr/>
        <a:lstStyle/>
        <a:p>
          <a:endParaRPr lang="fr-FR"/>
        </a:p>
      </dgm:t>
    </dgm:pt>
    <dgm:pt modelId="{C8F3FB8A-9FE7-4CBF-9232-8F856257FE6D}" type="sibTrans" cxnId="{0F009695-C6E9-41B4-B65C-1D4AA3AC780F}">
      <dgm:prSet/>
      <dgm:spPr/>
      <dgm:t>
        <a:bodyPr/>
        <a:lstStyle/>
        <a:p>
          <a:endParaRPr lang="fr-FR"/>
        </a:p>
      </dgm:t>
    </dgm:pt>
    <dgm:pt modelId="{440D72FE-D9AA-436B-9E2F-F5FCC41DEA5A}">
      <dgm:prSet phldrT="[Texte]" custT="1"/>
      <dgm:spPr/>
      <dgm:t>
        <a:bodyPr/>
        <a:lstStyle/>
        <a:p>
          <a:pPr>
            <a:lnSpc>
              <a:spcPct val="100000"/>
            </a:lnSpc>
            <a:spcAft>
              <a:spcPts val="0"/>
            </a:spcAft>
          </a:pPr>
          <a:r>
            <a:rPr lang="fr-FR" sz="1400" b="1" dirty="0">
              <a:solidFill>
                <a:srgbClr val="002060"/>
              </a:solidFill>
            </a:rPr>
            <a:t>Un binôme enseignant +</a:t>
          </a:r>
        </a:p>
        <a:p>
          <a:pPr>
            <a:lnSpc>
              <a:spcPct val="100000"/>
            </a:lnSpc>
            <a:spcAft>
              <a:spcPts val="0"/>
            </a:spcAft>
          </a:pPr>
          <a:r>
            <a:rPr lang="fr-FR" sz="1400" b="1" dirty="0">
              <a:solidFill>
                <a:srgbClr val="002060"/>
              </a:solidFill>
            </a:rPr>
            <a:t>enseignant de soutien pour la classe accueillant des élèves en situation de handicap</a:t>
          </a:r>
        </a:p>
      </dgm:t>
    </dgm:pt>
    <dgm:pt modelId="{2685ED79-062B-48A4-A174-4456729794AB}" type="parTrans" cxnId="{6695CA08-EF00-4837-B934-14C385895C4D}">
      <dgm:prSet/>
      <dgm:spPr/>
      <dgm:t>
        <a:bodyPr/>
        <a:lstStyle/>
        <a:p>
          <a:endParaRPr lang="fr-FR"/>
        </a:p>
      </dgm:t>
    </dgm:pt>
    <dgm:pt modelId="{53B062B0-0264-410B-9878-267D400A9A10}" type="sibTrans" cxnId="{6695CA08-EF00-4837-B934-14C385895C4D}">
      <dgm:prSet/>
      <dgm:spPr/>
      <dgm:t>
        <a:bodyPr/>
        <a:lstStyle/>
        <a:p>
          <a:endParaRPr lang="fr-FR"/>
        </a:p>
      </dgm:t>
    </dgm:pt>
    <dgm:pt modelId="{29136028-AB8C-417E-AA74-21F7DF806A8A}">
      <dgm:prSet phldrT="[Texte]" custT="1"/>
      <dgm:spPr/>
      <dgm:t>
        <a:bodyPr/>
        <a:lstStyle/>
        <a:p>
          <a:pPr>
            <a:lnSpc>
              <a:spcPct val="100000"/>
            </a:lnSpc>
            <a:spcAft>
              <a:spcPts val="0"/>
            </a:spcAft>
          </a:pPr>
          <a:r>
            <a:rPr lang="fr-FR" sz="1400" b="1" dirty="0">
              <a:solidFill>
                <a:srgbClr val="002060"/>
              </a:solidFill>
            </a:rPr>
            <a:t>Matériel éducatif/</a:t>
          </a:r>
        </a:p>
        <a:p>
          <a:pPr>
            <a:lnSpc>
              <a:spcPct val="100000"/>
            </a:lnSpc>
            <a:spcAft>
              <a:spcPts val="0"/>
            </a:spcAft>
          </a:pPr>
          <a:r>
            <a:rPr lang="fr-FR" sz="1400" b="1" dirty="0">
              <a:solidFill>
                <a:srgbClr val="002060"/>
              </a:solidFill>
            </a:rPr>
            <a:t>projets pour éveiller et développer les différentes façons d’apprendre</a:t>
          </a:r>
        </a:p>
      </dgm:t>
    </dgm:pt>
    <dgm:pt modelId="{1A5C07A7-2B23-46B2-8B8C-D7E9A032AB17}" type="parTrans" cxnId="{D42B5C4E-1EF0-4058-8ADC-ED5FA3D43B22}">
      <dgm:prSet/>
      <dgm:spPr/>
      <dgm:t>
        <a:bodyPr/>
        <a:lstStyle/>
        <a:p>
          <a:endParaRPr lang="fr-FR"/>
        </a:p>
      </dgm:t>
    </dgm:pt>
    <dgm:pt modelId="{24AE2420-835C-4F91-A821-EC6FBB407815}" type="sibTrans" cxnId="{D42B5C4E-1EF0-4058-8ADC-ED5FA3D43B22}">
      <dgm:prSet/>
      <dgm:spPr/>
      <dgm:t>
        <a:bodyPr/>
        <a:lstStyle/>
        <a:p>
          <a:endParaRPr lang="fr-FR"/>
        </a:p>
      </dgm:t>
    </dgm:pt>
    <dgm:pt modelId="{D07D0CB0-8D58-40E8-A19F-8104D67302E9}">
      <dgm:prSet phldrT="[Texte]" custScaleX="127677" custScaleY="114122" custRadScaleRad="85985" custRadScaleInc="3717"/>
      <dgm:spPr/>
      <dgm:t>
        <a:bodyPr/>
        <a:lstStyle/>
        <a:p>
          <a:endParaRPr lang="fr-FR"/>
        </a:p>
      </dgm:t>
    </dgm:pt>
    <dgm:pt modelId="{A6BE7FEE-48E7-4488-B617-47AAE672030A}" type="parTrans" cxnId="{AF3D1A3B-508D-4B5F-A12B-E1AEEA7EB512}">
      <dgm:prSet/>
      <dgm:spPr/>
      <dgm:t>
        <a:bodyPr/>
        <a:lstStyle/>
        <a:p>
          <a:endParaRPr lang="fr-FR"/>
        </a:p>
      </dgm:t>
    </dgm:pt>
    <dgm:pt modelId="{E2BE06A8-56DD-4CBF-B925-B407CB7B9D51}" type="sibTrans" cxnId="{AF3D1A3B-508D-4B5F-A12B-E1AEEA7EB512}">
      <dgm:prSet/>
      <dgm:spPr/>
      <dgm:t>
        <a:bodyPr/>
        <a:lstStyle/>
        <a:p>
          <a:endParaRPr lang="fr-FR"/>
        </a:p>
      </dgm:t>
    </dgm:pt>
    <dgm:pt modelId="{137B816B-4B2A-442C-AB2D-BE274A449AEC}">
      <dgm:prSet custT="1"/>
      <dgm:spPr/>
      <dgm:t>
        <a:bodyPr/>
        <a:lstStyle/>
        <a:p>
          <a:r>
            <a:rPr lang="fr-FR" sz="1400" b="1" dirty="0">
              <a:solidFill>
                <a:srgbClr val="002060"/>
              </a:solidFill>
            </a:rPr>
            <a:t>La formation</a:t>
          </a:r>
        </a:p>
        <a:p>
          <a:r>
            <a:rPr lang="fr-FR" sz="1400" b="1" dirty="0">
              <a:solidFill>
                <a:srgbClr val="002060"/>
              </a:solidFill>
            </a:rPr>
            <a:t>des professionnels</a:t>
          </a:r>
        </a:p>
      </dgm:t>
    </dgm:pt>
    <dgm:pt modelId="{B9788172-A970-4820-8C97-70B6900986FA}" type="parTrans" cxnId="{D30AA573-E243-4087-A4C5-FA9520EDEB61}">
      <dgm:prSet/>
      <dgm:spPr/>
      <dgm:t>
        <a:bodyPr/>
        <a:lstStyle/>
        <a:p>
          <a:endParaRPr lang="fr-FR"/>
        </a:p>
      </dgm:t>
    </dgm:pt>
    <dgm:pt modelId="{3E62FD87-7FF0-460E-B82D-A27CAD97DC22}" type="sibTrans" cxnId="{D30AA573-E243-4087-A4C5-FA9520EDEB61}">
      <dgm:prSet/>
      <dgm:spPr/>
      <dgm:t>
        <a:bodyPr/>
        <a:lstStyle/>
        <a:p>
          <a:endParaRPr lang="fr-FR"/>
        </a:p>
      </dgm:t>
    </dgm:pt>
    <dgm:pt modelId="{A38EE8E6-D554-4498-965E-577013F40526}" type="pres">
      <dgm:prSet presAssocID="{7B9A197A-A6E1-4D09-A2E3-712B7A79A2D2}" presName="composite" presStyleCnt="0">
        <dgm:presLayoutVars>
          <dgm:chMax val="1"/>
          <dgm:dir/>
          <dgm:resizeHandles val="exact"/>
        </dgm:presLayoutVars>
      </dgm:prSet>
      <dgm:spPr/>
    </dgm:pt>
    <dgm:pt modelId="{80F71A7B-1337-4D35-A2F1-FAFEBEA85F72}" type="pres">
      <dgm:prSet presAssocID="{7B9A197A-A6E1-4D09-A2E3-712B7A79A2D2}" presName="radial" presStyleCnt="0">
        <dgm:presLayoutVars>
          <dgm:animLvl val="ctr"/>
        </dgm:presLayoutVars>
      </dgm:prSet>
      <dgm:spPr/>
    </dgm:pt>
    <dgm:pt modelId="{2C4FC6EE-2DE7-46BA-9130-3C41E49EFC98}" type="pres">
      <dgm:prSet presAssocID="{85718088-97C9-4092-900F-8DD78AADE65F}" presName="centerShape" presStyleLbl="vennNode1" presStyleIdx="0" presStyleCnt="6" custScaleX="97284" custScaleY="93710" custLinFactNeighborX="2097" custLinFactNeighborY="-1429"/>
      <dgm:spPr/>
    </dgm:pt>
    <dgm:pt modelId="{4BA53AF1-D3C2-4C93-A2B3-0C8E8FFE9093}" type="pres">
      <dgm:prSet presAssocID="{BE992092-0A85-4242-BF18-0E8C80B3FC13}" presName="node" presStyleLbl="vennNode1" presStyleIdx="1" presStyleCnt="6" custScaleX="127677" custScaleY="114122" custRadScaleRad="87825" custRadScaleInc="-4635">
        <dgm:presLayoutVars>
          <dgm:bulletEnabled val="1"/>
        </dgm:presLayoutVars>
      </dgm:prSet>
      <dgm:spPr/>
    </dgm:pt>
    <dgm:pt modelId="{D340AC87-1C40-4A47-81B4-2D52F735EA64}" type="pres">
      <dgm:prSet presAssocID="{137B816B-4B2A-442C-AB2D-BE274A449AEC}" presName="node" presStyleLbl="vennNode1" presStyleIdx="2" presStyleCnt="6" custScaleX="151072" custScaleY="134147" custRadScaleRad="110283" custRadScaleInc="-5182">
        <dgm:presLayoutVars>
          <dgm:bulletEnabled val="1"/>
        </dgm:presLayoutVars>
      </dgm:prSet>
      <dgm:spPr/>
    </dgm:pt>
    <dgm:pt modelId="{541328AD-E809-4F59-AF14-708E2033CE41}" type="pres">
      <dgm:prSet presAssocID="{69BB5E2F-01D8-463B-B4A8-3CF69A48D946}" presName="node" presStyleLbl="vennNode1" presStyleIdx="3" presStyleCnt="6" custScaleX="148014" custScaleY="118450" custRadScaleRad="102201" custRadScaleInc="-20983">
        <dgm:presLayoutVars>
          <dgm:bulletEnabled val="1"/>
        </dgm:presLayoutVars>
      </dgm:prSet>
      <dgm:spPr/>
    </dgm:pt>
    <dgm:pt modelId="{A2E722C2-E9F5-4041-9AF3-FFB86B1A68AF}" type="pres">
      <dgm:prSet presAssocID="{440D72FE-D9AA-436B-9E2F-F5FCC41DEA5A}" presName="node" presStyleLbl="vennNode1" presStyleIdx="4" presStyleCnt="6" custScaleX="160783" custScaleY="136499" custRadScaleRad="89829" custRadScaleInc="1074">
        <dgm:presLayoutVars>
          <dgm:bulletEnabled val="1"/>
        </dgm:presLayoutVars>
      </dgm:prSet>
      <dgm:spPr/>
    </dgm:pt>
    <dgm:pt modelId="{3FBE07CC-93D1-4BB0-9FCF-164A431E26C5}" type="pres">
      <dgm:prSet presAssocID="{29136028-AB8C-417E-AA74-21F7DF806A8A}" presName="node" presStyleLbl="vennNode1" presStyleIdx="5" presStyleCnt="6" custScaleX="136168" custScaleY="124426" custRadScaleRad="110260" custRadScaleInc="-418">
        <dgm:presLayoutVars>
          <dgm:bulletEnabled val="1"/>
        </dgm:presLayoutVars>
      </dgm:prSet>
      <dgm:spPr/>
    </dgm:pt>
  </dgm:ptLst>
  <dgm:cxnLst>
    <dgm:cxn modelId="{6695CA08-EF00-4837-B934-14C385895C4D}" srcId="{85718088-97C9-4092-900F-8DD78AADE65F}" destId="{440D72FE-D9AA-436B-9E2F-F5FCC41DEA5A}" srcOrd="3" destOrd="0" parTransId="{2685ED79-062B-48A4-A174-4456729794AB}" sibTransId="{53B062B0-0264-410B-9878-267D400A9A10}"/>
    <dgm:cxn modelId="{1FDADC22-4023-43C1-9F84-49F2B0A3470C}" type="presOf" srcId="{137B816B-4B2A-442C-AB2D-BE274A449AEC}" destId="{D340AC87-1C40-4A47-81B4-2D52F735EA64}" srcOrd="0" destOrd="0" presId="urn:microsoft.com/office/officeart/2005/8/layout/radial3"/>
    <dgm:cxn modelId="{907AAC28-E923-423A-9EE6-C4ADDC9B6041}" type="presOf" srcId="{29136028-AB8C-417E-AA74-21F7DF806A8A}" destId="{3FBE07CC-93D1-4BB0-9FCF-164A431E26C5}" srcOrd="0" destOrd="0" presId="urn:microsoft.com/office/officeart/2005/8/layout/radial3"/>
    <dgm:cxn modelId="{323AE735-B1DB-4512-9132-DF18A01CF3D9}" type="presOf" srcId="{7B9A197A-A6E1-4D09-A2E3-712B7A79A2D2}" destId="{A38EE8E6-D554-4498-965E-577013F40526}" srcOrd="0" destOrd="0" presId="urn:microsoft.com/office/officeart/2005/8/layout/radial3"/>
    <dgm:cxn modelId="{AF3D1A3B-508D-4B5F-A12B-E1AEEA7EB512}" srcId="{7B9A197A-A6E1-4D09-A2E3-712B7A79A2D2}" destId="{D07D0CB0-8D58-40E8-A19F-8104D67302E9}" srcOrd="1" destOrd="0" parTransId="{A6BE7FEE-48E7-4488-B617-47AAE672030A}" sibTransId="{E2BE06A8-56DD-4CBF-B925-B407CB7B9D51}"/>
    <dgm:cxn modelId="{C97E3B5C-CE3C-4A7A-96AF-DCBC18992C8D}" type="presOf" srcId="{BE992092-0A85-4242-BF18-0E8C80B3FC13}" destId="{4BA53AF1-D3C2-4C93-A2B3-0C8E8FFE9093}" srcOrd="0" destOrd="0" presId="urn:microsoft.com/office/officeart/2005/8/layout/radial3"/>
    <dgm:cxn modelId="{0C9D5743-FBEF-42D0-9A82-8120DF3C4E1D}" type="presOf" srcId="{85718088-97C9-4092-900F-8DD78AADE65F}" destId="{2C4FC6EE-2DE7-46BA-9130-3C41E49EFC98}" srcOrd="0" destOrd="0" presId="urn:microsoft.com/office/officeart/2005/8/layout/radial3"/>
    <dgm:cxn modelId="{D42B5C4E-1EF0-4058-8ADC-ED5FA3D43B22}" srcId="{85718088-97C9-4092-900F-8DD78AADE65F}" destId="{29136028-AB8C-417E-AA74-21F7DF806A8A}" srcOrd="4" destOrd="0" parTransId="{1A5C07A7-2B23-46B2-8B8C-D7E9A032AB17}" sibTransId="{24AE2420-835C-4F91-A821-EC6FBB407815}"/>
    <dgm:cxn modelId="{D30AA573-E243-4087-A4C5-FA9520EDEB61}" srcId="{85718088-97C9-4092-900F-8DD78AADE65F}" destId="{137B816B-4B2A-442C-AB2D-BE274A449AEC}" srcOrd="1" destOrd="0" parTransId="{B9788172-A970-4820-8C97-70B6900986FA}" sibTransId="{3E62FD87-7FF0-460E-B82D-A27CAD97DC22}"/>
    <dgm:cxn modelId="{0F009695-C6E9-41B4-B65C-1D4AA3AC780F}" srcId="{85718088-97C9-4092-900F-8DD78AADE65F}" destId="{69BB5E2F-01D8-463B-B4A8-3CF69A48D946}" srcOrd="2" destOrd="0" parTransId="{0033A818-0ED2-4D89-8867-D4ECA894FE7B}" sibTransId="{C8F3FB8A-9FE7-4CBF-9232-8F856257FE6D}"/>
    <dgm:cxn modelId="{15766EA8-174B-4BB3-BF8E-A33D07E4485A}" type="presOf" srcId="{440D72FE-D9AA-436B-9E2F-F5FCC41DEA5A}" destId="{A2E722C2-E9F5-4041-9AF3-FFB86B1A68AF}" srcOrd="0" destOrd="0" presId="urn:microsoft.com/office/officeart/2005/8/layout/radial3"/>
    <dgm:cxn modelId="{4E66BFA8-A91C-412E-BFDE-74382C712396}" srcId="{85718088-97C9-4092-900F-8DD78AADE65F}" destId="{BE992092-0A85-4242-BF18-0E8C80B3FC13}" srcOrd="0" destOrd="0" parTransId="{D05F171A-6B87-4097-B21D-014113B31796}" sibTransId="{A5BF33E1-BF51-40E1-A2E0-E967390C8BC4}"/>
    <dgm:cxn modelId="{D33F8DDA-B50E-4AC3-B88E-5F25086D279F}" srcId="{7B9A197A-A6E1-4D09-A2E3-712B7A79A2D2}" destId="{85718088-97C9-4092-900F-8DD78AADE65F}" srcOrd="0" destOrd="0" parTransId="{3B943509-27D4-41DC-8F7A-A306EBFBD4B0}" sibTransId="{3FD0AF25-C5CA-4B41-917E-78F9970A0AEE}"/>
    <dgm:cxn modelId="{01B560E5-B393-4CF4-8FBE-81C1004BABFB}" type="presOf" srcId="{69BB5E2F-01D8-463B-B4A8-3CF69A48D946}" destId="{541328AD-E809-4F59-AF14-708E2033CE41}" srcOrd="0" destOrd="0" presId="urn:microsoft.com/office/officeart/2005/8/layout/radial3"/>
    <dgm:cxn modelId="{F122F985-7C8F-4C78-9365-8214656EDADE}" type="presParOf" srcId="{A38EE8E6-D554-4498-965E-577013F40526}" destId="{80F71A7B-1337-4D35-A2F1-FAFEBEA85F72}" srcOrd="0" destOrd="0" presId="urn:microsoft.com/office/officeart/2005/8/layout/radial3"/>
    <dgm:cxn modelId="{FC34BEA5-6850-4413-B7B9-58A50B1B4970}" type="presParOf" srcId="{80F71A7B-1337-4D35-A2F1-FAFEBEA85F72}" destId="{2C4FC6EE-2DE7-46BA-9130-3C41E49EFC98}" srcOrd="0" destOrd="0" presId="urn:microsoft.com/office/officeart/2005/8/layout/radial3"/>
    <dgm:cxn modelId="{3705EA82-596A-4BCD-A628-F83BE06F3D0D}" type="presParOf" srcId="{80F71A7B-1337-4D35-A2F1-FAFEBEA85F72}" destId="{4BA53AF1-D3C2-4C93-A2B3-0C8E8FFE9093}" srcOrd="1" destOrd="0" presId="urn:microsoft.com/office/officeart/2005/8/layout/radial3"/>
    <dgm:cxn modelId="{162B0281-6856-4AC2-979F-956F33CF3AFF}" type="presParOf" srcId="{80F71A7B-1337-4D35-A2F1-FAFEBEA85F72}" destId="{D340AC87-1C40-4A47-81B4-2D52F735EA64}" srcOrd="2" destOrd="0" presId="urn:microsoft.com/office/officeart/2005/8/layout/radial3"/>
    <dgm:cxn modelId="{834C6CC6-ADC5-446A-A424-8D8DF1C3C701}" type="presParOf" srcId="{80F71A7B-1337-4D35-A2F1-FAFEBEA85F72}" destId="{541328AD-E809-4F59-AF14-708E2033CE41}" srcOrd="3" destOrd="0" presId="urn:microsoft.com/office/officeart/2005/8/layout/radial3"/>
    <dgm:cxn modelId="{7011E245-F26F-484A-83A3-C46BA39FA329}" type="presParOf" srcId="{80F71A7B-1337-4D35-A2F1-FAFEBEA85F72}" destId="{A2E722C2-E9F5-4041-9AF3-FFB86B1A68AF}" srcOrd="4" destOrd="0" presId="urn:microsoft.com/office/officeart/2005/8/layout/radial3"/>
    <dgm:cxn modelId="{B41763E0-BB8A-421C-8CFB-3BF0946D5781}" type="presParOf" srcId="{80F71A7B-1337-4D35-A2F1-FAFEBEA85F72}" destId="{3FBE07CC-93D1-4BB0-9FCF-164A431E26C5}"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D4F2E-BB1B-482C-9228-7708FA5A5DB9}">
      <dsp:nvSpPr>
        <dsp:cNvPr id="0" name=""/>
        <dsp:cNvSpPr/>
      </dsp:nvSpPr>
      <dsp:spPr>
        <a:xfrm>
          <a:off x="1103231" y="1968"/>
          <a:ext cx="8513510" cy="860461"/>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b="0" i="0" kern="1200" dirty="0">
              <a:solidFill>
                <a:schemeClr val="tx1"/>
              </a:solidFill>
            </a:rPr>
            <a:t>L’Ecole en l’état sera difficilement inclusive</a:t>
          </a:r>
          <a:endParaRPr lang="en-US" sz="2000" kern="1200" dirty="0">
            <a:solidFill>
              <a:schemeClr val="tx1"/>
            </a:solidFill>
          </a:endParaRPr>
        </a:p>
      </dsp:txBody>
      <dsp:txXfrm>
        <a:off x="1145235" y="43972"/>
        <a:ext cx="8429502" cy="776453"/>
      </dsp:txXfrm>
    </dsp:sp>
    <dsp:sp modelId="{E3ADDADF-CF3F-4456-B1F0-DEEA74EA17B0}">
      <dsp:nvSpPr>
        <dsp:cNvPr id="0" name=""/>
        <dsp:cNvSpPr/>
      </dsp:nvSpPr>
      <dsp:spPr>
        <a:xfrm>
          <a:off x="1103231" y="925329"/>
          <a:ext cx="8563137" cy="860461"/>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Se </a:t>
          </a:r>
          <a:r>
            <a:rPr lang="en-US" sz="2000" kern="1200" dirty="0" err="1">
              <a:solidFill>
                <a:schemeClr val="tx1"/>
              </a:solidFill>
            </a:rPr>
            <a:t>réinventer</a:t>
          </a:r>
          <a:r>
            <a:rPr lang="en-US" sz="2000" kern="1200" dirty="0">
              <a:solidFill>
                <a:schemeClr val="tx1"/>
              </a:solidFill>
            </a:rPr>
            <a:t> </a:t>
          </a:r>
          <a:r>
            <a:rPr lang="en-US" sz="2000" kern="1200" dirty="0" err="1">
              <a:solidFill>
                <a:schemeClr val="tx1"/>
              </a:solidFill>
            </a:rPr>
            <a:t>ou</a:t>
          </a:r>
          <a:r>
            <a:rPr lang="en-US" sz="2000" kern="1200" dirty="0">
              <a:solidFill>
                <a:schemeClr val="tx1"/>
              </a:solidFill>
            </a:rPr>
            <a:t> </a:t>
          </a:r>
          <a:r>
            <a:rPr lang="en-US" sz="2000" kern="1200" dirty="0" err="1">
              <a:solidFill>
                <a:schemeClr val="tx1"/>
              </a:solidFill>
            </a:rPr>
            <a:t>perdre</a:t>
          </a:r>
          <a:r>
            <a:rPr lang="en-US" sz="2000" kern="1200" dirty="0">
              <a:solidFill>
                <a:schemeClr val="tx1"/>
              </a:solidFill>
            </a:rPr>
            <a:t> la </a:t>
          </a:r>
          <a:r>
            <a:rPr lang="en-US" sz="2000" kern="1200" dirty="0" err="1">
              <a:solidFill>
                <a:schemeClr val="tx1"/>
              </a:solidFill>
            </a:rPr>
            <a:t>bataille</a:t>
          </a:r>
          <a:endParaRPr lang="en-US" sz="2000" kern="1200" dirty="0">
            <a:solidFill>
              <a:schemeClr val="tx1"/>
            </a:solidFill>
          </a:endParaRPr>
        </a:p>
      </dsp:txBody>
      <dsp:txXfrm>
        <a:off x="1145235" y="967333"/>
        <a:ext cx="8479129" cy="776453"/>
      </dsp:txXfrm>
    </dsp:sp>
    <dsp:sp modelId="{677F11F2-CEB4-4D03-82BF-53605DA1852D}">
      <dsp:nvSpPr>
        <dsp:cNvPr id="0" name=""/>
        <dsp:cNvSpPr/>
      </dsp:nvSpPr>
      <dsp:spPr>
        <a:xfrm>
          <a:off x="1093771" y="1808938"/>
          <a:ext cx="8551351" cy="860461"/>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Miser</a:t>
          </a:r>
          <a:r>
            <a:rPr lang="en-US" sz="2000" kern="1200" baseline="0" dirty="0">
              <a:solidFill>
                <a:schemeClr val="tx1"/>
              </a:solidFill>
            </a:rPr>
            <a:t> sur </a:t>
          </a:r>
          <a:r>
            <a:rPr lang="en-US" sz="2000" kern="1200" baseline="0" dirty="0" err="1">
              <a:solidFill>
                <a:schemeClr val="tx1"/>
              </a:solidFill>
            </a:rPr>
            <a:t>l’intelligence</a:t>
          </a:r>
          <a:r>
            <a:rPr lang="en-US" sz="2000" kern="1200" baseline="0" dirty="0">
              <a:solidFill>
                <a:schemeClr val="tx1"/>
              </a:solidFill>
            </a:rPr>
            <a:t> collective</a:t>
          </a:r>
          <a:endParaRPr lang="en-US" sz="2000" kern="1200" dirty="0">
            <a:solidFill>
              <a:schemeClr val="tx1"/>
            </a:solidFill>
          </a:endParaRPr>
        </a:p>
      </dsp:txBody>
      <dsp:txXfrm>
        <a:off x="1135775" y="1850942"/>
        <a:ext cx="8467343" cy="776453"/>
      </dsp:txXfrm>
    </dsp:sp>
    <dsp:sp modelId="{C31B162A-3C50-4260-A451-61DFA9FC1773}">
      <dsp:nvSpPr>
        <dsp:cNvPr id="0" name=""/>
        <dsp:cNvSpPr/>
      </dsp:nvSpPr>
      <dsp:spPr>
        <a:xfrm>
          <a:off x="1103231" y="2712423"/>
          <a:ext cx="8512231" cy="860461"/>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b="0" i="0" kern="1200" dirty="0">
              <a:solidFill>
                <a:schemeClr val="tx1"/>
              </a:solidFill>
            </a:rPr>
            <a:t>S’ancrer sur les principes de l’accessibilité universelle</a:t>
          </a:r>
          <a:endParaRPr lang="en-US" sz="2000" kern="1200" dirty="0">
            <a:solidFill>
              <a:schemeClr val="tx1"/>
            </a:solidFill>
          </a:endParaRPr>
        </a:p>
      </dsp:txBody>
      <dsp:txXfrm>
        <a:off x="1145235" y="2754427"/>
        <a:ext cx="8428223" cy="776453"/>
      </dsp:txXfrm>
    </dsp:sp>
    <dsp:sp modelId="{751FEABA-9A2F-4A39-847B-1F0256221780}">
      <dsp:nvSpPr>
        <dsp:cNvPr id="0" name=""/>
        <dsp:cNvSpPr/>
      </dsp:nvSpPr>
      <dsp:spPr>
        <a:xfrm>
          <a:off x="1103231" y="3615908"/>
          <a:ext cx="8475709" cy="860461"/>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b="0" i="0" kern="1200" dirty="0">
              <a:solidFill>
                <a:schemeClr val="tx1"/>
              </a:solidFill>
            </a:rPr>
            <a:t>Prendre le temps de la co-construction</a:t>
          </a:r>
          <a:endParaRPr lang="en-US" sz="2000" b="0" kern="1200" dirty="0">
            <a:solidFill>
              <a:schemeClr val="tx1"/>
            </a:solidFill>
          </a:endParaRPr>
        </a:p>
      </dsp:txBody>
      <dsp:txXfrm>
        <a:off x="1145235" y="3657912"/>
        <a:ext cx="8391701" cy="776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78C86-A675-4B95-94D7-88D1D72F1863}">
      <dsp:nvSpPr>
        <dsp:cNvPr id="0" name=""/>
        <dsp:cNvSpPr/>
      </dsp:nvSpPr>
      <dsp:spPr>
        <a:xfrm>
          <a:off x="478800" y="1095669"/>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828548-E4FC-4524-B67A-99799ED5FD18}">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F9254A-8419-46E3-949C-635EF3945BA4}">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fr-FR" sz="1400" b="1" kern="1200" dirty="0"/>
            <a:t>Identification de 6 thématiques</a:t>
          </a:r>
          <a:endParaRPr lang="en-US" sz="1400" b="1" kern="1200" dirty="0"/>
        </a:p>
      </dsp:txBody>
      <dsp:txXfrm>
        <a:off x="127800" y="2535669"/>
        <a:ext cx="1800000" cy="720000"/>
      </dsp:txXfrm>
    </dsp:sp>
    <dsp:sp modelId="{5D3DC5E6-434A-4E63-A7CC-B40524E3E9A4}">
      <dsp:nvSpPr>
        <dsp:cNvPr id="0" name=""/>
        <dsp:cNvSpPr/>
      </dsp:nvSpPr>
      <dsp:spPr>
        <a:xfrm>
          <a:off x="2593800" y="1095669"/>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11FF27-AF15-4177-8AF1-1460396CB3F4}">
      <dsp:nvSpPr>
        <dsp:cNvPr id="0" name=""/>
        <dsp:cNvSpPr/>
      </dsp:nvSpPr>
      <dsp:spPr>
        <a:xfrm>
          <a:off x="2827800"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E9285A-1DE4-4B06-98B8-0B4218C6DCDF}">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fr-FR" sz="1400" b="1" kern="1200" dirty="0"/>
            <a:t>Création d’un </a:t>
          </a:r>
          <a:r>
            <a:rPr lang="fr-FR" sz="1400" b="1" kern="1200" dirty="0" err="1">
              <a:hlinkClick xmlns:r="http://schemas.openxmlformats.org/officeDocument/2006/relationships" r:id="rId5"/>
            </a:rPr>
            <a:t>padlet</a:t>
          </a:r>
          <a:r>
            <a:rPr lang="fr-FR" sz="1400" b="1" kern="1200" dirty="0">
              <a:hlinkClick xmlns:r="http://schemas.openxmlformats.org/officeDocument/2006/relationships" r:id="rId5"/>
            </a:rPr>
            <a:t> dédié</a:t>
          </a:r>
          <a:endParaRPr lang="en-US" sz="1400" b="1" kern="1200" dirty="0"/>
        </a:p>
      </dsp:txBody>
      <dsp:txXfrm>
        <a:off x="2242800" y="2535669"/>
        <a:ext cx="1800000" cy="720000"/>
      </dsp:txXfrm>
    </dsp:sp>
    <dsp:sp modelId="{2E1ACAC1-0685-4960-9F5E-DB4235A612ED}">
      <dsp:nvSpPr>
        <dsp:cNvPr id="0" name=""/>
        <dsp:cNvSpPr/>
      </dsp:nvSpPr>
      <dsp:spPr>
        <a:xfrm>
          <a:off x="4708800" y="1095669"/>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6EA16D-1188-4A89-B1DC-21FDBB40CB65}">
      <dsp:nvSpPr>
        <dsp:cNvPr id="0" name=""/>
        <dsp:cNvSpPr/>
      </dsp:nvSpPr>
      <dsp:spPr>
        <a:xfrm>
          <a:off x="4942800" y="1329668"/>
          <a:ext cx="630000" cy="630000"/>
        </a:xfrm>
        <a:prstGeom prst="rect">
          <a:avLst/>
        </a:prstGeom>
        <a:blipFill rotWithShape="1">
          <a:blip xmlns:r="http://schemas.openxmlformats.org/officeDocument/2006/relationships" r:embed="rId6"/>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0B3611-C9B5-4D87-B999-7495521628CC}">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fr-FR" sz="1400" b="1" kern="1200" dirty="0"/>
            <a:t>Réalisation d’un trombinoscope</a:t>
          </a:r>
          <a:endParaRPr lang="en-US" sz="1400" b="1" kern="1200" dirty="0"/>
        </a:p>
      </dsp:txBody>
      <dsp:txXfrm>
        <a:off x="4357800" y="2535669"/>
        <a:ext cx="1800000" cy="720000"/>
      </dsp:txXfrm>
    </dsp:sp>
    <dsp:sp modelId="{DF3F0EBA-3F11-458C-B1A8-A1D8FF221524}">
      <dsp:nvSpPr>
        <dsp:cNvPr id="0" name=""/>
        <dsp:cNvSpPr/>
      </dsp:nvSpPr>
      <dsp:spPr>
        <a:xfrm>
          <a:off x="6823800" y="1095669"/>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2585C3-8D52-4FB1-B85A-C7667CB9AF12}">
      <dsp:nvSpPr>
        <dsp:cNvPr id="0" name=""/>
        <dsp:cNvSpPr/>
      </dsp:nvSpPr>
      <dsp:spPr>
        <a:xfrm>
          <a:off x="7057800" y="1329668"/>
          <a:ext cx="630000" cy="63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02B971-A756-40C8-8CF3-988BFDEE74F2}">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fr-FR" sz="1400" b="1" kern="1200" dirty="0"/>
            <a:t>Appui sur une fiche méthode</a:t>
          </a:r>
          <a:endParaRPr lang="en-US" sz="1400" b="1" kern="1200" dirty="0"/>
        </a:p>
      </dsp:txBody>
      <dsp:txXfrm>
        <a:off x="6472800" y="2535669"/>
        <a:ext cx="1800000" cy="720000"/>
      </dsp:txXfrm>
    </dsp:sp>
    <dsp:sp modelId="{D1FED407-DF62-408F-908F-3D20C375022C}">
      <dsp:nvSpPr>
        <dsp:cNvPr id="0" name=""/>
        <dsp:cNvSpPr/>
      </dsp:nvSpPr>
      <dsp:spPr>
        <a:xfrm>
          <a:off x="8938800" y="1095669"/>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AFF732-CF71-48BC-BC47-E8A460A93745}">
      <dsp:nvSpPr>
        <dsp:cNvPr id="0" name=""/>
        <dsp:cNvSpPr/>
      </dsp:nvSpPr>
      <dsp:spPr>
        <a:xfrm>
          <a:off x="9172800"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381947-CB15-4B19-9505-4FD94DCFBFA7}">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fr-FR" sz="1400" b="1" kern="1200" dirty="0">
              <a:hlinkClick xmlns:r="http://schemas.openxmlformats.org/officeDocument/2006/relationships" r:id="rId11"/>
            </a:rPr>
            <a:t>Vidéo</a:t>
          </a:r>
          <a:endParaRPr lang="en-US" sz="1400" b="1" kern="1200" dirty="0"/>
        </a:p>
      </dsp:txBody>
      <dsp:txXfrm>
        <a:off x="8587800" y="2535669"/>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8BD9B-B013-4D3E-B642-E821134B6818}">
      <dsp:nvSpPr>
        <dsp:cNvPr id="0" name=""/>
        <dsp:cNvSpPr/>
      </dsp:nvSpPr>
      <dsp:spPr>
        <a:xfrm rot="5400000">
          <a:off x="4194598" y="146662"/>
          <a:ext cx="2236080" cy="1945389"/>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Tous à l’école depuis les années 70</a:t>
          </a:r>
        </a:p>
      </dsp:txBody>
      <dsp:txXfrm rot="-5400000">
        <a:off x="4643099" y="349773"/>
        <a:ext cx="1339077" cy="1539168"/>
      </dsp:txXfrm>
    </dsp:sp>
    <dsp:sp modelId="{25D4490C-276A-47EB-B110-E57CF864E926}">
      <dsp:nvSpPr>
        <dsp:cNvPr id="0" name=""/>
        <dsp:cNvSpPr/>
      </dsp:nvSpPr>
      <dsp:spPr>
        <a:xfrm>
          <a:off x="6641276" y="427321"/>
          <a:ext cx="2495465" cy="1341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b="1" kern="1200" dirty="0">
              <a:solidFill>
                <a:schemeClr val="bg2">
                  <a:lumMod val="50000"/>
                </a:schemeClr>
              </a:solidFill>
            </a:rPr>
            <a:t>Quelques  repères…</a:t>
          </a:r>
        </a:p>
      </dsp:txBody>
      <dsp:txXfrm>
        <a:off x="6641276" y="427321"/>
        <a:ext cx="2495465" cy="1341648"/>
      </dsp:txXfrm>
    </dsp:sp>
    <dsp:sp modelId="{9DF2F565-CF94-4FB4-AF69-2DEAA5ADA868}">
      <dsp:nvSpPr>
        <dsp:cNvPr id="0" name=""/>
        <dsp:cNvSpPr/>
      </dsp:nvSpPr>
      <dsp:spPr>
        <a:xfrm rot="5400000">
          <a:off x="2093577" y="146662"/>
          <a:ext cx="2236080" cy="1945389"/>
        </a:xfrm>
        <a:prstGeom prst="hexagon">
          <a:avLst>
            <a:gd name="adj" fmla="val 25000"/>
            <a:gd name="vf" fmla="val 11547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rot="-5400000">
        <a:off x="2542078" y="349773"/>
        <a:ext cx="1339077" cy="1539168"/>
      </dsp:txXfrm>
    </dsp:sp>
    <dsp:sp modelId="{69C4347F-7DBE-450F-92EC-FBA758BC83CD}">
      <dsp:nvSpPr>
        <dsp:cNvPr id="0" name=""/>
        <dsp:cNvSpPr/>
      </dsp:nvSpPr>
      <dsp:spPr>
        <a:xfrm rot="5400000">
          <a:off x="3217788" y="1854864"/>
          <a:ext cx="2080628" cy="2324954"/>
        </a:xfrm>
        <a:prstGeom prst="hexagon">
          <a:avLst>
            <a:gd name="adj" fmla="val 25000"/>
            <a:gd name="vf" fmla="val 115470"/>
          </a:avLst>
        </a:prstGeom>
        <a:solidFill>
          <a:schemeClr val="accent5">
            <a:hueOff val="-2809934"/>
            <a:satOff val="554"/>
            <a:lumOff val="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La figure de l’enseignant de soutien</a:t>
          </a:r>
        </a:p>
      </dsp:txBody>
      <dsp:txXfrm rot="-5400000">
        <a:off x="3483117" y="2323798"/>
        <a:ext cx="1549970" cy="1387086"/>
      </dsp:txXfrm>
    </dsp:sp>
    <dsp:sp modelId="{234F7920-9A0C-40B5-8401-307182C88C82}">
      <dsp:nvSpPr>
        <dsp:cNvPr id="0" name=""/>
        <dsp:cNvSpPr/>
      </dsp:nvSpPr>
      <dsp:spPr>
        <a:xfrm>
          <a:off x="789942" y="2346517"/>
          <a:ext cx="2414966" cy="1341648"/>
        </a:xfrm>
        <a:prstGeom prst="rect">
          <a:avLst/>
        </a:prstGeom>
        <a:noFill/>
        <a:ln>
          <a:noFill/>
        </a:ln>
        <a:effectLst/>
      </dsp:spPr>
      <dsp:style>
        <a:lnRef idx="0">
          <a:scrgbClr r="0" g="0" b="0"/>
        </a:lnRef>
        <a:fillRef idx="0">
          <a:scrgbClr r="0" g="0" b="0"/>
        </a:fillRef>
        <a:effectRef idx="0">
          <a:scrgbClr r="0" g="0" b="0"/>
        </a:effectRef>
        <a:fontRef idx="minor"/>
      </dsp:style>
    </dsp:sp>
    <dsp:sp modelId="{BB124DAF-C6E0-42D6-B336-FB404134C804}">
      <dsp:nvSpPr>
        <dsp:cNvPr id="0" name=""/>
        <dsp:cNvSpPr/>
      </dsp:nvSpPr>
      <dsp:spPr>
        <a:xfrm rot="5400000">
          <a:off x="5502583" y="1982639"/>
          <a:ext cx="2050060" cy="2088142"/>
        </a:xfrm>
        <a:prstGeom prst="hexagon">
          <a:avLst>
            <a:gd name="adj" fmla="val 25000"/>
            <a:gd name="vf" fmla="val 11547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rot="-5400000">
        <a:off x="5831566" y="2343357"/>
        <a:ext cx="1392094" cy="1366706"/>
      </dsp:txXfrm>
    </dsp:sp>
    <dsp:sp modelId="{B13CE50A-020D-433B-9167-9BAE80EBBACC}">
      <dsp:nvSpPr>
        <dsp:cNvPr id="0" name=""/>
        <dsp:cNvSpPr/>
      </dsp:nvSpPr>
      <dsp:spPr>
        <a:xfrm rot="5400000">
          <a:off x="4329977" y="3728580"/>
          <a:ext cx="2345022" cy="2482434"/>
        </a:xfrm>
        <a:prstGeom prst="hexagon">
          <a:avLst>
            <a:gd name="adj" fmla="val 25000"/>
            <a:gd name="vf" fmla="val 115470"/>
          </a:avLst>
        </a:prstGeom>
        <a:solidFill>
          <a:schemeClr val="accent5">
            <a:hueOff val="-5619869"/>
            <a:satOff val="1107"/>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fr-FR" sz="1600" b="1" kern="1200" dirty="0"/>
            <a:t>Des accompagnements </a:t>
          </a:r>
          <a:r>
            <a:rPr lang="fr-FR" sz="1600" b="1" kern="1200" dirty="0" err="1"/>
            <a:t>pluridisci</a:t>
          </a:r>
          <a:endParaRPr lang="fr-FR" sz="1600" b="1" kern="1200" dirty="0"/>
        </a:p>
        <a:p>
          <a:pPr marL="0" lvl="0" indent="0" algn="ctr" defTabSz="711200">
            <a:lnSpc>
              <a:spcPct val="100000"/>
            </a:lnSpc>
            <a:spcBef>
              <a:spcPct val="0"/>
            </a:spcBef>
            <a:spcAft>
              <a:spcPts val="0"/>
            </a:spcAft>
            <a:buNone/>
          </a:pPr>
          <a:r>
            <a:rPr lang="fr-FR" sz="1600" b="1" kern="1200" dirty="0" err="1"/>
            <a:t>plinaires</a:t>
          </a:r>
          <a:r>
            <a:rPr lang="fr-FR" sz="1600" b="1" kern="1200" dirty="0"/>
            <a:t> dans les écoles </a:t>
          </a:r>
        </a:p>
      </dsp:txBody>
      <dsp:txXfrm rot="-5400000">
        <a:off x="4675010" y="4188123"/>
        <a:ext cx="1654956" cy="1563348"/>
      </dsp:txXfrm>
    </dsp:sp>
    <dsp:sp modelId="{FBC623D7-C553-4B0A-8A08-DEF6EB959179}">
      <dsp:nvSpPr>
        <dsp:cNvPr id="0" name=""/>
        <dsp:cNvSpPr/>
      </dsp:nvSpPr>
      <dsp:spPr>
        <a:xfrm>
          <a:off x="6344365" y="4298973"/>
          <a:ext cx="2495465" cy="1341648"/>
        </a:xfrm>
        <a:prstGeom prst="rect">
          <a:avLst/>
        </a:prstGeom>
        <a:noFill/>
        <a:ln>
          <a:noFill/>
        </a:ln>
        <a:effectLst/>
      </dsp:spPr>
      <dsp:style>
        <a:lnRef idx="0">
          <a:scrgbClr r="0" g="0" b="0"/>
        </a:lnRef>
        <a:fillRef idx="0">
          <a:scrgbClr r="0" g="0" b="0"/>
        </a:fillRef>
        <a:effectRef idx="0">
          <a:scrgbClr r="0" g="0" b="0"/>
        </a:effectRef>
        <a:fontRef idx="minor"/>
      </dsp:style>
    </dsp:sp>
    <dsp:sp modelId="{9265E2F1-0A02-4E00-BC88-9257F5353A59}">
      <dsp:nvSpPr>
        <dsp:cNvPr id="0" name=""/>
        <dsp:cNvSpPr/>
      </dsp:nvSpPr>
      <dsp:spPr>
        <a:xfrm rot="5400000">
          <a:off x="1960220" y="3815576"/>
          <a:ext cx="2236080" cy="2232237"/>
        </a:xfrm>
        <a:prstGeom prst="hexagon">
          <a:avLst>
            <a:gd name="adj" fmla="val 25000"/>
            <a:gd name="vf" fmla="val 11547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rot="-5400000">
        <a:off x="2333861" y="4186015"/>
        <a:ext cx="1488797" cy="1491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FC6EE-2DE7-46BA-9130-3C41E49EFC98}">
      <dsp:nvSpPr>
        <dsp:cNvPr id="0" name=""/>
        <dsp:cNvSpPr/>
      </dsp:nvSpPr>
      <dsp:spPr>
        <a:xfrm>
          <a:off x="2440703" y="1411609"/>
          <a:ext cx="3298932" cy="317773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b="1" kern="1200" dirty="0">
              <a:solidFill>
                <a:srgbClr val="002060"/>
              </a:solidFill>
            </a:rPr>
            <a:t>LES PILIERS ITALIENS DE LA CUA</a:t>
          </a:r>
          <a:endParaRPr lang="fr-FR" sz="1600" kern="1200" dirty="0">
            <a:solidFill>
              <a:srgbClr val="002060"/>
            </a:solidFill>
          </a:endParaRPr>
        </a:p>
      </dsp:txBody>
      <dsp:txXfrm>
        <a:off x="2923820" y="1876978"/>
        <a:ext cx="2332698" cy="2246998"/>
      </dsp:txXfrm>
    </dsp:sp>
    <dsp:sp modelId="{4BA53AF1-D3C2-4C93-A2B3-0C8E8FFE9093}">
      <dsp:nvSpPr>
        <dsp:cNvPr id="0" name=""/>
        <dsp:cNvSpPr/>
      </dsp:nvSpPr>
      <dsp:spPr>
        <a:xfrm>
          <a:off x="2802476" y="161915"/>
          <a:ext cx="2164784" cy="1934957"/>
        </a:xfrm>
        <a:prstGeom prst="ellipse">
          <a:avLst/>
        </a:prstGeom>
        <a:solidFill>
          <a:schemeClr val="accent5">
            <a:alpha val="50000"/>
            <a:hueOff val="-1404967"/>
            <a:satOff val="277"/>
            <a:lumOff val="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rgbClr val="002060"/>
              </a:solidFill>
            </a:rPr>
            <a:t>La continuité pédagogique</a:t>
          </a:r>
        </a:p>
      </dsp:txBody>
      <dsp:txXfrm>
        <a:off x="3119501" y="445283"/>
        <a:ext cx="1530734" cy="1368221"/>
      </dsp:txXfrm>
    </dsp:sp>
    <dsp:sp modelId="{D340AC87-1C40-4A47-81B4-2D52F735EA64}">
      <dsp:nvSpPr>
        <dsp:cNvPr id="0" name=""/>
        <dsp:cNvSpPr/>
      </dsp:nvSpPr>
      <dsp:spPr>
        <a:xfrm>
          <a:off x="4976868" y="1025524"/>
          <a:ext cx="2561450" cy="2274484"/>
        </a:xfrm>
        <a:prstGeom prst="ellipse">
          <a:avLst/>
        </a:prstGeom>
        <a:solidFill>
          <a:schemeClr val="accent5">
            <a:alpha val="50000"/>
            <a:hueOff val="-2809934"/>
            <a:satOff val="554"/>
            <a:lumOff val="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rgbClr val="002060"/>
              </a:solidFill>
            </a:rPr>
            <a:t>La formation</a:t>
          </a:r>
        </a:p>
        <a:p>
          <a:pPr marL="0" lvl="0" indent="0" algn="ctr" defTabSz="622300">
            <a:lnSpc>
              <a:spcPct val="90000"/>
            </a:lnSpc>
            <a:spcBef>
              <a:spcPct val="0"/>
            </a:spcBef>
            <a:spcAft>
              <a:spcPct val="35000"/>
            </a:spcAft>
            <a:buNone/>
          </a:pPr>
          <a:r>
            <a:rPr lang="fr-FR" sz="1400" b="1" kern="1200" dirty="0">
              <a:solidFill>
                <a:srgbClr val="002060"/>
              </a:solidFill>
            </a:rPr>
            <a:t>des professionnels</a:t>
          </a:r>
        </a:p>
      </dsp:txBody>
      <dsp:txXfrm>
        <a:off x="5351984" y="1358614"/>
        <a:ext cx="1811218" cy="1608304"/>
      </dsp:txXfrm>
    </dsp:sp>
    <dsp:sp modelId="{541328AD-E809-4F59-AF14-708E2033CE41}">
      <dsp:nvSpPr>
        <dsp:cNvPr id="0" name=""/>
        <dsp:cNvSpPr/>
      </dsp:nvSpPr>
      <dsp:spPr>
        <a:xfrm>
          <a:off x="4497630" y="3474893"/>
          <a:ext cx="2509601" cy="2008339"/>
        </a:xfrm>
        <a:prstGeom prst="ellipse">
          <a:avLst/>
        </a:prstGeom>
        <a:solidFill>
          <a:schemeClr val="accent5">
            <a:alpha val="50000"/>
            <a:hueOff val="-4214902"/>
            <a:satOff val="830"/>
            <a:lumOff val="1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rgbClr val="002060"/>
              </a:solidFill>
            </a:rPr>
            <a:t>La classe comme système</a:t>
          </a:r>
        </a:p>
      </dsp:txBody>
      <dsp:txXfrm>
        <a:off x="4865153" y="3769007"/>
        <a:ext cx="1774555" cy="1420111"/>
      </dsp:txXfrm>
    </dsp:sp>
    <dsp:sp modelId="{A2E722C2-E9F5-4041-9AF3-FFB86B1A68AF}">
      <dsp:nvSpPr>
        <dsp:cNvPr id="0" name=""/>
        <dsp:cNvSpPr/>
      </dsp:nvSpPr>
      <dsp:spPr>
        <a:xfrm>
          <a:off x="1448298" y="3493647"/>
          <a:ext cx="2726102" cy="2314363"/>
        </a:xfrm>
        <a:prstGeom prst="ellipse">
          <a:avLst/>
        </a:prstGeom>
        <a:solidFill>
          <a:schemeClr val="accent5">
            <a:alpha val="50000"/>
            <a:hueOff val="-5619869"/>
            <a:satOff val="1107"/>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fr-FR" sz="1400" b="1" kern="1200" dirty="0">
              <a:solidFill>
                <a:srgbClr val="002060"/>
              </a:solidFill>
            </a:rPr>
            <a:t>Un binôme enseignant +</a:t>
          </a:r>
        </a:p>
        <a:p>
          <a:pPr marL="0" lvl="0" indent="0" algn="ctr" defTabSz="622300">
            <a:lnSpc>
              <a:spcPct val="100000"/>
            </a:lnSpc>
            <a:spcBef>
              <a:spcPct val="0"/>
            </a:spcBef>
            <a:spcAft>
              <a:spcPts val="0"/>
            </a:spcAft>
            <a:buNone/>
          </a:pPr>
          <a:r>
            <a:rPr lang="fr-FR" sz="1400" b="1" kern="1200" dirty="0">
              <a:solidFill>
                <a:srgbClr val="002060"/>
              </a:solidFill>
            </a:rPr>
            <a:t>enseignant de soutien pour la classe accueillant des élèves en situation de handicap</a:t>
          </a:r>
        </a:p>
      </dsp:txBody>
      <dsp:txXfrm>
        <a:off x="1847526" y="3832578"/>
        <a:ext cx="1927646" cy="1636501"/>
      </dsp:txXfrm>
    </dsp:sp>
    <dsp:sp modelId="{3FBE07CC-93D1-4BB0-9FCF-164A431E26C5}">
      <dsp:nvSpPr>
        <dsp:cNvPr id="0" name=""/>
        <dsp:cNvSpPr/>
      </dsp:nvSpPr>
      <dsp:spPr>
        <a:xfrm>
          <a:off x="526072" y="1269223"/>
          <a:ext cx="2308750" cy="2109663"/>
        </a:xfrm>
        <a:prstGeom prst="ellipse">
          <a:avLst/>
        </a:prstGeom>
        <a:solidFill>
          <a:schemeClr val="accent5">
            <a:alpha val="50000"/>
            <a:hueOff val="-7024836"/>
            <a:satOff val="1384"/>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fr-FR" sz="1400" b="1" kern="1200" dirty="0">
              <a:solidFill>
                <a:srgbClr val="002060"/>
              </a:solidFill>
            </a:rPr>
            <a:t>Matériel éducatif/</a:t>
          </a:r>
        </a:p>
        <a:p>
          <a:pPr marL="0" lvl="0" indent="0" algn="ctr" defTabSz="622300">
            <a:lnSpc>
              <a:spcPct val="100000"/>
            </a:lnSpc>
            <a:spcBef>
              <a:spcPct val="0"/>
            </a:spcBef>
            <a:spcAft>
              <a:spcPts val="0"/>
            </a:spcAft>
            <a:buNone/>
          </a:pPr>
          <a:r>
            <a:rPr lang="fr-FR" sz="1400" b="1" kern="1200" dirty="0">
              <a:solidFill>
                <a:srgbClr val="002060"/>
              </a:solidFill>
            </a:rPr>
            <a:t>projets pour éveiller et développer les différentes façons d’apprendre</a:t>
          </a:r>
        </a:p>
      </dsp:txBody>
      <dsp:txXfrm>
        <a:off x="864181" y="1578176"/>
        <a:ext cx="1632532" cy="14917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93ED09A-A939-98E0-4FC8-BA8F015AD78A}"/>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a:extLst>
              <a:ext uri="{FF2B5EF4-FFF2-40B4-BE49-F238E27FC236}">
                <a16:creationId xmlns:a16="http://schemas.microsoft.com/office/drawing/2014/main" id="{624D99BA-A48D-6DB7-AE15-51C1DF694565}"/>
              </a:ext>
            </a:extLst>
          </p:cNvPr>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pPr>
              <a:defRPr/>
            </a:pPr>
            <a:fld id="{1BF18C5F-F5C6-4E59-A5AD-36B767D43527}" type="datetimeFigureOut">
              <a:rPr lang="fr-FR"/>
              <a:pPr>
                <a:defRPr/>
              </a:pPr>
              <a:t>09/11/2023</a:t>
            </a:fld>
            <a:endParaRPr lang="fr-FR"/>
          </a:p>
        </p:txBody>
      </p:sp>
      <p:sp>
        <p:nvSpPr>
          <p:cNvPr id="4" name="Espace réservé de l'image des diapositives 3">
            <a:extLst>
              <a:ext uri="{FF2B5EF4-FFF2-40B4-BE49-F238E27FC236}">
                <a16:creationId xmlns:a16="http://schemas.microsoft.com/office/drawing/2014/main" id="{07928331-691E-EC81-E93F-926E64CD7697}"/>
              </a:ext>
            </a:extLst>
          </p:cNvPr>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7403F80A-7FA9-1B7D-D0A3-EE35EC13E529}"/>
              </a:ext>
            </a:extLst>
          </p:cNvPr>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781C3C64-B768-E2E5-1342-DA68C1B3E3E0}"/>
              </a:ext>
            </a:extLst>
          </p:cNvPr>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a:extLst>
              <a:ext uri="{FF2B5EF4-FFF2-40B4-BE49-F238E27FC236}">
                <a16:creationId xmlns:a16="http://schemas.microsoft.com/office/drawing/2014/main" id="{F2371291-4E64-DD39-E961-FA28BD4FF518}"/>
              </a:ext>
            </a:extLst>
          </p:cNvPr>
          <p:cNvSpPr>
            <a:spLocks noGrp="1"/>
          </p:cNvSpPr>
          <p:nvPr>
            <p:ph type="sldNum" sz="quarter" idx="5"/>
          </p:nvPr>
        </p:nvSpPr>
        <p:spPr>
          <a:xfrm>
            <a:off x="3884613" y="9447213"/>
            <a:ext cx="29718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C06A38C-4763-44BF-8AAB-7424311D6CCB}"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747FD8-FEBC-333A-481F-C458B53F6F28}"/>
              </a:ext>
            </a:extLst>
          </p:cNvPr>
          <p:cNvSpPr/>
          <p:nvPr/>
        </p:nvSpPr>
        <p:spPr>
          <a:xfrm>
            <a:off x="2847975" y="3514725"/>
            <a:ext cx="649605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 name="Titre 1"/>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ea typeface="Verdana" panose="020B0604030504040204" pitchFamily="34" charset="0"/>
                <a:cs typeface="Verdana" panose="020B0604030504040204" pitchFamily="34" charset="0"/>
              </a:defRPr>
            </a:lvl1pPr>
          </a:lstStyle>
          <a:p>
            <a:r>
              <a:rPr lang="fr-FR"/>
              <a:t>Modifiez le style du titre</a:t>
            </a:r>
            <a:endParaRPr lang="fr-FR" dirty="0"/>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baseline="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sp>
        <p:nvSpPr>
          <p:cNvPr id="7" name="Espace réservé du numéro de diapositive 5">
            <a:extLst>
              <a:ext uri="{FF2B5EF4-FFF2-40B4-BE49-F238E27FC236}">
                <a16:creationId xmlns:a16="http://schemas.microsoft.com/office/drawing/2014/main" id="{8849D24D-CF80-A10D-6371-02B4B462ACDC}"/>
              </a:ext>
            </a:extLst>
          </p:cNvPr>
          <p:cNvSpPr>
            <a:spLocks noGrp="1"/>
          </p:cNvSpPr>
          <p:nvPr>
            <p:ph type="sldNum" sz="quarter" idx="11"/>
          </p:nvPr>
        </p:nvSpPr>
        <p:spPr/>
        <p:txBody>
          <a:bodyPr/>
          <a:lstStyle>
            <a:lvl1pPr>
              <a:defRPr>
                <a:ea typeface="Verdana" panose="020B0604030504040204" pitchFamily="34" charset="0"/>
                <a:cs typeface="Verdana" panose="020B0604030504040204" pitchFamily="34" charset="0"/>
              </a:defRPr>
            </a:lvl1pPr>
          </a:lstStyle>
          <a:p>
            <a:pPr>
              <a:defRPr/>
            </a:pPr>
            <a:fld id="{FF882849-A9C4-4E2D-B135-77252EADF2DB}" type="slidenum">
              <a:rPr lang="fr-FR" altLang="fr-FR"/>
              <a:pPr>
                <a:defRPr/>
              </a:pPr>
              <a:t>‹N°›</a:t>
            </a:fld>
            <a:endParaRPr lang="fr-FR" altLang="fr-FR"/>
          </a:p>
        </p:txBody>
      </p:sp>
    </p:spTree>
    <p:extLst>
      <p:ext uri="{BB962C8B-B14F-4D97-AF65-F5344CB8AC3E}">
        <p14:creationId xmlns:p14="http://schemas.microsoft.com/office/powerpoint/2010/main" val="133773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Image 8">
            <a:extLst>
              <a:ext uri="{FF2B5EF4-FFF2-40B4-BE49-F238E27FC236}">
                <a16:creationId xmlns:a16="http://schemas.microsoft.com/office/drawing/2014/main" id="{047EC2D2-D191-8E70-3D1A-4F7266FF31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numéro de diapositive 5">
            <a:extLst>
              <a:ext uri="{FF2B5EF4-FFF2-40B4-BE49-F238E27FC236}">
                <a16:creationId xmlns:a16="http://schemas.microsoft.com/office/drawing/2014/main" id="{620AC9EF-8A0F-2A7D-1B90-C3D34EC85F78}"/>
              </a:ext>
            </a:extLst>
          </p:cNvPr>
          <p:cNvSpPr>
            <a:spLocks noGrp="1"/>
          </p:cNvSpPr>
          <p:nvPr>
            <p:ph type="sldNum" sz="quarter" idx="12"/>
          </p:nvPr>
        </p:nvSpPr>
        <p:spPr/>
        <p:txBody>
          <a:bodyPr/>
          <a:lstStyle>
            <a:lvl1pPr>
              <a:defRPr/>
            </a:lvl1pPr>
          </a:lstStyle>
          <a:p>
            <a:pPr>
              <a:defRPr/>
            </a:pPr>
            <a:fld id="{B7CBD3BF-747B-476E-882F-23D0D86D5FF7}" type="slidenum">
              <a:rPr lang="fr-FR" altLang="fr-FR"/>
              <a:pPr>
                <a:defRPr/>
              </a:pPr>
              <a:t>‹N°›</a:t>
            </a:fld>
            <a:endParaRPr lang="fr-FR" altLang="fr-FR"/>
          </a:p>
        </p:txBody>
      </p:sp>
    </p:spTree>
    <p:extLst>
      <p:ext uri="{BB962C8B-B14F-4D97-AF65-F5344CB8AC3E}">
        <p14:creationId xmlns:p14="http://schemas.microsoft.com/office/powerpoint/2010/main" val="147463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Image 8">
            <a:extLst>
              <a:ext uri="{FF2B5EF4-FFF2-40B4-BE49-F238E27FC236}">
                <a16:creationId xmlns:a16="http://schemas.microsoft.com/office/drawing/2014/main" id="{B723306E-58DE-D57D-F75C-E5BFE08989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89650"/>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6" name="Espace réservé du numéro de diapositive 5">
            <a:extLst>
              <a:ext uri="{FF2B5EF4-FFF2-40B4-BE49-F238E27FC236}">
                <a16:creationId xmlns:a16="http://schemas.microsoft.com/office/drawing/2014/main" id="{668DB5E0-428A-8DDE-0131-4F8D9341A606}"/>
              </a:ext>
            </a:extLst>
          </p:cNvPr>
          <p:cNvSpPr>
            <a:spLocks noGrp="1"/>
          </p:cNvSpPr>
          <p:nvPr>
            <p:ph type="sldNum" sz="quarter" idx="11"/>
          </p:nvPr>
        </p:nvSpPr>
        <p:spPr/>
        <p:txBody>
          <a:bodyPr/>
          <a:lstStyle>
            <a:lvl1pPr>
              <a:defRPr/>
            </a:lvl1pPr>
          </a:lstStyle>
          <a:p>
            <a:pPr>
              <a:defRPr/>
            </a:pPr>
            <a:fld id="{75FDDFC8-75CA-4C7F-B84B-C581CC3556B4}" type="slidenum">
              <a:rPr lang="fr-FR" altLang="fr-FR"/>
              <a:pPr>
                <a:defRPr/>
              </a:pPr>
              <a:t>‹N°›</a:t>
            </a:fld>
            <a:endParaRPr lang="fr-FR" altLang="fr-FR"/>
          </a:p>
        </p:txBody>
      </p:sp>
    </p:spTree>
    <p:extLst>
      <p:ext uri="{BB962C8B-B14F-4D97-AF65-F5344CB8AC3E}">
        <p14:creationId xmlns:p14="http://schemas.microsoft.com/office/powerpoint/2010/main" val="316687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167408D9-B423-A10D-0E01-A1A0FC22A4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numéro de diapositive 6">
            <a:extLst>
              <a:ext uri="{FF2B5EF4-FFF2-40B4-BE49-F238E27FC236}">
                <a16:creationId xmlns:a16="http://schemas.microsoft.com/office/drawing/2014/main" id="{AD2C43FB-6F6D-6B5D-571B-07F8457715EA}"/>
              </a:ext>
            </a:extLst>
          </p:cNvPr>
          <p:cNvSpPr>
            <a:spLocks noGrp="1"/>
          </p:cNvSpPr>
          <p:nvPr>
            <p:ph type="sldNum" sz="quarter" idx="12"/>
          </p:nvPr>
        </p:nvSpPr>
        <p:spPr/>
        <p:txBody>
          <a:bodyPr/>
          <a:lstStyle>
            <a:lvl1pPr>
              <a:defRPr/>
            </a:lvl1pPr>
          </a:lstStyle>
          <a:p>
            <a:pPr>
              <a:defRPr/>
            </a:pPr>
            <a:fld id="{C1F21A74-AD35-430D-ABF7-FE9CA14CCEB3}" type="slidenum">
              <a:rPr lang="fr-FR" altLang="fr-FR"/>
              <a:pPr>
                <a:defRPr/>
              </a:pPr>
              <a:t>‹N°›</a:t>
            </a:fld>
            <a:endParaRPr lang="fr-FR" altLang="fr-FR"/>
          </a:p>
        </p:txBody>
      </p:sp>
    </p:spTree>
    <p:extLst>
      <p:ext uri="{BB962C8B-B14F-4D97-AF65-F5344CB8AC3E}">
        <p14:creationId xmlns:p14="http://schemas.microsoft.com/office/powerpoint/2010/main" val="242515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Image 8">
            <a:extLst>
              <a:ext uri="{FF2B5EF4-FFF2-40B4-BE49-F238E27FC236}">
                <a16:creationId xmlns:a16="http://schemas.microsoft.com/office/drawing/2014/main" id="{C80EAE1B-0EE1-669D-5B94-94D703C8A5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numéro de diapositive 8">
            <a:extLst>
              <a:ext uri="{FF2B5EF4-FFF2-40B4-BE49-F238E27FC236}">
                <a16:creationId xmlns:a16="http://schemas.microsoft.com/office/drawing/2014/main" id="{2CC24401-452D-A996-DDE7-5754149038AF}"/>
              </a:ext>
            </a:extLst>
          </p:cNvPr>
          <p:cNvSpPr>
            <a:spLocks noGrp="1"/>
          </p:cNvSpPr>
          <p:nvPr>
            <p:ph type="sldNum" sz="quarter" idx="12"/>
          </p:nvPr>
        </p:nvSpPr>
        <p:spPr/>
        <p:txBody>
          <a:bodyPr/>
          <a:lstStyle>
            <a:lvl1pPr>
              <a:defRPr/>
            </a:lvl1pPr>
          </a:lstStyle>
          <a:p>
            <a:pPr>
              <a:defRPr/>
            </a:pPr>
            <a:fld id="{E8E7A542-EC85-4281-AE74-BC4FD70E293D}" type="slidenum">
              <a:rPr lang="fr-FR" altLang="fr-FR"/>
              <a:pPr>
                <a:defRPr/>
              </a:pPr>
              <a:t>‹N°›</a:t>
            </a:fld>
            <a:endParaRPr lang="fr-FR" altLang="fr-FR"/>
          </a:p>
        </p:txBody>
      </p:sp>
    </p:spTree>
    <p:extLst>
      <p:ext uri="{BB962C8B-B14F-4D97-AF65-F5344CB8AC3E}">
        <p14:creationId xmlns:p14="http://schemas.microsoft.com/office/powerpoint/2010/main" val="49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Image 8">
            <a:extLst>
              <a:ext uri="{FF2B5EF4-FFF2-40B4-BE49-F238E27FC236}">
                <a16:creationId xmlns:a16="http://schemas.microsoft.com/office/drawing/2014/main" id="{8EC668AF-2360-B079-64EC-4EE414FDA2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Modifiez le style du titre</a:t>
            </a:r>
          </a:p>
        </p:txBody>
      </p:sp>
      <p:sp>
        <p:nvSpPr>
          <p:cNvPr id="6" name="Espace réservé du numéro de diapositive 4">
            <a:extLst>
              <a:ext uri="{FF2B5EF4-FFF2-40B4-BE49-F238E27FC236}">
                <a16:creationId xmlns:a16="http://schemas.microsoft.com/office/drawing/2014/main" id="{A756FF8F-BC7B-C38B-73A7-E3562C61566B}"/>
              </a:ext>
            </a:extLst>
          </p:cNvPr>
          <p:cNvSpPr>
            <a:spLocks noGrp="1"/>
          </p:cNvSpPr>
          <p:nvPr>
            <p:ph type="sldNum" sz="quarter" idx="12"/>
          </p:nvPr>
        </p:nvSpPr>
        <p:spPr/>
        <p:txBody>
          <a:bodyPr/>
          <a:lstStyle>
            <a:lvl1pPr>
              <a:defRPr/>
            </a:lvl1pPr>
          </a:lstStyle>
          <a:p>
            <a:pPr>
              <a:defRPr/>
            </a:pPr>
            <a:fld id="{120A1408-EDA9-4E10-8C3D-044BF478052F}" type="slidenum">
              <a:rPr lang="fr-FR" altLang="fr-FR"/>
              <a:pPr>
                <a:defRPr/>
              </a:pPr>
              <a:t>‹N°›</a:t>
            </a:fld>
            <a:endParaRPr lang="fr-FR" altLang="fr-FR"/>
          </a:p>
        </p:txBody>
      </p:sp>
    </p:spTree>
    <p:extLst>
      <p:ext uri="{BB962C8B-B14F-4D97-AF65-F5344CB8AC3E}">
        <p14:creationId xmlns:p14="http://schemas.microsoft.com/office/powerpoint/2010/main" val="1260858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8">
            <a:extLst>
              <a:ext uri="{FF2B5EF4-FFF2-40B4-BE49-F238E27FC236}">
                <a16:creationId xmlns:a16="http://schemas.microsoft.com/office/drawing/2014/main" id="{8271E9DA-217A-7EB2-ABBB-DF4AFFE52E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3">
            <a:extLst>
              <a:ext uri="{FF2B5EF4-FFF2-40B4-BE49-F238E27FC236}">
                <a16:creationId xmlns:a16="http://schemas.microsoft.com/office/drawing/2014/main" id="{10AF8D4D-B218-BEB4-4F83-C2352DCC4883}"/>
              </a:ext>
            </a:extLst>
          </p:cNvPr>
          <p:cNvSpPr>
            <a:spLocks noGrp="1"/>
          </p:cNvSpPr>
          <p:nvPr>
            <p:ph type="sldNum" sz="quarter" idx="12"/>
          </p:nvPr>
        </p:nvSpPr>
        <p:spPr/>
        <p:txBody>
          <a:bodyPr/>
          <a:lstStyle>
            <a:lvl1pPr>
              <a:defRPr/>
            </a:lvl1pPr>
          </a:lstStyle>
          <a:p>
            <a:pPr>
              <a:defRPr/>
            </a:pPr>
            <a:fld id="{D3CE46D2-F6BD-4D92-895B-90A88E8A36FE}" type="slidenum">
              <a:rPr lang="fr-FR" altLang="fr-FR"/>
              <a:pPr>
                <a:defRPr/>
              </a:pPr>
              <a:t>‹N°›</a:t>
            </a:fld>
            <a:endParaRPr lang="fr-FR" altLang="fr-FR"/>
          </a:p>
        </p:txBody>
      </p:sp>
    </p:spTree>
    <p:extLst>
      <p:ext uri="{BB962C8B-B14F-4D97-AF65-F5344CB8AC3E}">
        <p14:creationId xmlns:p14="http://schemas.microsoft.com/office/powerpoint/2010/main" val="78506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EBD59BAF-8363-134E-3FE6-17BD2E22F1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8" name="Espace réservé du numéro de diapositive 6">
            <a:extLst>
              <a:ext uri="{FF2B5EF4-FFF2-40B4-BE49-F238E27FC236}">
                <a16:creationId xmlns:a16="http://schemas.microsoft.com/office/drawing/2014/main" id="{EFA21F33-9308-2957-69BA-E45D1FB2D124}"/>
              </a:ext>
            </a:extLst>
          </p:cNvPr>
          <p:cNvSpPr>
            <a:spLocks noGrp="1"/>
          </p:cNvSpPr>
          <p:nvPr>
            <p:ph type="sldNum" sz="quarter" idx="12"/>
          </p:nvPr>
        </p:nvSpPr>
        <p:spPr/>
        <p:txBody>
          <a:bodyPr/>
          <a:lstStyle>
            <a:lvl1pPr>
              <a:defRPr/>
            </a:lvl1pPr>
          </a:lstStyle>
          <a:p>
            <a:pPr>
              <a:defRPr/>
            </a:pPr>
            <a:fld id="{E8C7230B-6468-436B-ADC8-CA423C507837}" type="slidenum">
              <a:rPr lang="fr-FR" altLang="fr-FR"/>
              <a:pPr>
                <a:defRPr/>
              </a:pPr>
              <a:t>‹N°›</a:t>
            </a:fld>
            <a:endParaRPr lang="fr-FR" altLang="fr-FR"/>
          </a:p>
        </p:txBody>
      </p:sp>
    </p:spTree>
    <p:extLst>
      <p:ext uri="{BB962C8B-B14F-4D97-AF65-F5344CB8AC3E}">
        <p14:creationId xmlns:p14="http://schemas.microsoft.com/office/powerpoint/2010/main" val="399912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7ED15FAA-CB8D-E99E-0A01-98E1575FB1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8" name="Espace réservé du numéro de diapositive 6">
            <a:extLst>
              <a:ext uri="{FF2B5EF4-FFF2-40B4-BE49-F238E27FC236}">
                <a16:creationId xmlns:a16="http://schemas.microsoft.com/office/drawing/2014/main" id="{7676E0D5-C14C-009A-5709-F587D8287795}"/>
              </a:ext>
            </a:extLst>
          </p:cNvPr>
          <p:cNvSpPr>
            <a:spLocks noGrp="1"/>
          </p:cNvSpPr>
          <p:nvPr>
            <p:ph type="sldNum" sz="quarter" idx="12"/>
          </p:nvPr>
        </p:nvSpPr>
        <p:spPr/>
        <p:txBody>
          <a:bodyPr/>
          <a:lstStyle>
            <a:lvl1pPr>
              <a:defRPr/>
            </a:lvl1pPr>
          </a:lstStyle>
          <a:p>
            <a:pPr>
              <a:defRPr/>
            </a:pPr>
            <a:fld id="{12C4C117-9530-4E12-9EBE-C7652CA81F4D}" type="slidenum">
              <a:rPr lang="fr-FR" altLang="fr-FR"/>
              <a:pPr>
                <a:defRPr/>
              </a:pPr>
              <a:t>‹N°›</a:t>
            </a:fld>
            <a:endParaRPr lang="fr-FR" altLang="fr-FR"/>
          </a:p>
        </p:txBody>
      </p:sp>
    </p:spTree>
    <p:extLst>
      <p:ext uri="{BB962C8B-B14F-4D97-AF65-F5344CB8AC3E}">
        <p14:creationId xmlns:p14="http://schemas.microsoft.com/office/powerpoint/2010/main" val="3863182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8C54EF99-ACA9-B4BE-E564-EBD4B0E48357}"/>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06F537F3-630E-5740-A0FD-4EF35296ED0B}"/>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numéro de diapositive 5">
            <a:extLst>
              <a:ext uri="{FF2B5EF4-FFF2-40B4-BE49-F238E27FC236}">
                <a16:creationId xmlns:a16="http://schemas.microsoft.com/office/drawing/2014/main" id="{9C58B997-CDE2-1A19-A33C-7E4DA98FAA4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A9A9A"/>
                </a:solidFill>
              </a:defRPr>
            </a:lvl1pPr>
          </a:lstStyle>
          <a:p>
            <a:pPr>
              <a:defRPr/>
            </a:pPr>
            <a:fld id="{281F6805-E9B3-48F1-9804-CFFB9256E719}" type="slidenum">
              <a:rPr lang="fr-FR" altLang="fr-FR"/>
              <a:pPr>
                <a:defRPr/>
              </a:pPr>
              <a:t>‹N°›</a:t>
            </a:fld>
            <a:endParaRPr lang="fr-FR" altLang="fr-FR"/>
          </a:p>
        </p:txBody>
      </p:sp>
      <p:grpSp>
        <p:nvGrpSpPr>
          <p:cNvPr id="2" name="Groupe 4">
            <a:extLst>
              <a:ext uri="{FF2B5EF4-FFF2-40B4-BE49-F238E27FC236}">
                <a16:creationId xmlns:a16="http://schemas.microsoft.com/office/drawing/2014/main" id="{1AF07320-BD3B-C12A-8DC0-DD66830400D3}"/>
              </a:ext>
            </a:extLst>
          </p:cNvPr>
          <p:cNvGrpSpPr>
            <a:grpSpLocks noChangeAspect="1"/>
          </p:cNvGrpSpPr>
          <p:nvPr userDrawn="1"/>
        </p:nvGrpSpPr>
        <p:grpSpPr bwMode="auto">
          <a:xfrm>
            <a:off x="103909" y="6273733"/>
            <a:ext cx="2545773" cy="526880"/>
            <a:chOff x="3049588" y="5749885"/>
            <a:chExt cx="5105400" cy="1054929"/>
          </a:xfrm>
        </p:grpSpPr>
        <p:pic>
          <p:nvPicPr>
            <p:cNvPr id="3" name="Image 9">
              <a:extLst>
                <a:ext uri="{FF2B5EF4-FFF2-40B4-BE49-F238E27FC236}">
                  <a16:creationId xmlns:a16="http://schemas.microsoft.com/office/drawing/2014/main" id="{2A3B7ED3-C210-12BA-6CEB-AE4A149F5EC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049588" y="5778997"/>
              <a:ext cx="2084386"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42D8B63F-9D1E-7212-2DAD-BF793F8794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33974" y="5749885"/>
              <a:ext cx="1890715" cy="10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8">
              <a:extLst>
                <a:ext uri="{FF2B5EF4-FFF2-40B4-BE49-F238E27FC236}">
                  <a16:creationId xmlns:a16="http://schemas.microsoft.com/office/drawing/2014/main" id="{32276007-F417-6E89-89AE-189D742812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24689" y="5773565"/>
              <a:ext cx="1130299"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Lst>
  <p:hf hdr="0"/>
  <p:txStyles>
    <p:titleStyle>
      <a:lvl1pPr algn="l" rtl="0" eaLnBrk="0" fontAlgn="base" hangingPunct="0">
        <a:lnSpc>
          <a:spcPct val="90000"/>
        </a:lnSpc>
        <a:spcBef>
          <a:spcPct val="0"/>
        </a:spcBef>
        <a:spcAft>
          <a:spcPct val="0"/>
        </a:spcAft>
        <a:defRPr sz="4400" kern="1200">
          <a:solidFill>
            <a:srgbClr val="222A35"/>
          </a:solidFill>
          <a:latin typeface="+mj-lt"/>
          <a:ea typeface="+mj-ea"/>
          <a:cs typeface="+mj-cs"/>
        </a:defRPr>
      </a:lvl1pPr>
      <a:lvl2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2pPr>
      <a:lvl3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3pPr>
      <a:lvl4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4pPr>
      <a:lvl5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5pPr>
      <a:lvl6pPr marL="4572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6pPr>
      <a:lvl7pPr marL="9144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7pPr>
      <a:lvl8pPr marL="13716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8pPr>
      <a:lvl9pPr marL="18288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222A3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222A3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222A3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222A3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222A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versunecoleinclusive.fr/"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a:extLst>
              <a:ext uri="{FF2B5EF4-FFF2-40B4-BE49-F238E27FC236}">
                <a16:creationId xmlns:a16="http://schemas.microsoft.com/office/drawing/2014/main" id="{FADDA67A-C38D-4A59-5422-469D36408EDC}"/>
              </a:ext>
            </a:extLst>
          </p:cNvPr>
          <p:cNvSpPr>
            <a:spLocks noGrp="1"/>
          </p:cNvSpPr>
          <p:nvPr>
            <p:ph type="ctrTitle"/>
          </p:nvPr>
        </p:nvSpPr>
        <p:spPr>
          <a:xfrm>
            <a:off x="1524000" y="1592263"/>
            <a:ext cx="9144000" cy="1536700"/>
          </a:xfrm>
        </p:spPr>
        <p:txBody>
          <a:bodyPr/>
          <a:lstStyle/>
          <a:p>
            <a:pPr eaLnBrk="1" hangingPunct="1">
              <a:lnSpc>
                <a:spcPct val="150000"/>
              </a:lnSpc>
            </a:pPr>
            <a:r>
              <a:rPr lang="fr-FR" altLang="fr-FR" sz="4400" b="1">
                <a:solidFill>
                  <a:srgbClr val="FF0000"/>
                </a:solidFill>
              </a:rPr>
              <a:t>JOURNEES NATIONALES</a:t>
            </a:r>
            <a:br>
              <a:rPr lang="fr-FR" altLang="fr-FR" sz="2800" b="1">
                <a:solidFill>
                  <a:srgbClr val="FF0000"/>
                </a:solidFill>
              </a:rPr>
            </a:br>
            <a:r>
              <a:rPr lang="fr-FR" altLang="fr-FR" sz="2800" b="1">
                <a:solidFill>
                  <a:srgbClr val="F9AF22"/>
                </a:solidFill>
              </a:rPr>
              <a:t>ECOLE</a:t>
            </a:r>
            <a:r>
              <a:rPr lang="fr-FR" altLang="fr-FR" sz="2800" b="1"/>
              <a:t> </a:t>
            </a:r>
            <a:r>
              <a:rPr lang="fr-FR" altLang="fr-FR" sz="2800" b="1">
                <a:solidFill>
                  <a:srgbClr val="4A9536"/>
                </a:solidFill>
              </a:rPr>
              <a:t>INCLUSIVE !</a:t>
            </a:r>
            <a:r>
              <a:rPr lang="fr-FR" altLang="fr-FR" sz="2800" b="1"/>
              <a:t> </a:t>
            </a:r>
            <a:r>
              <a:rPr lang="fr-FR" altLang="fr-FR" sz="2800" b="1">
                <a:solidFill>
                  <a:srgbClr val="FF0000"/>
                </a:solidFill>
              </a:rPr>
              <a:t>ECOLE </a:t>
            </a:r>
            <a:r>
              <a:rPr lang="fr-FR" altLang="fr-FR" sz="2800" b="1">
                <a:solidFill>
                  <a:srgbClr val="1488CA"/>
                </a:solidFill>
              </a:rPr>
              <a:t>POUR</a:t>
            </a:r>
            <a:r>
              <a:rPr lang="fr-FR" altLang="fr-FR" sz="2800" b="1">
                <a:solidFill>
                  <a:srgbClr val="FF0000"/>
                </a:solidFill>
              </a:rPr>
              <a:t> </a:t>
            </a:r>
            <a:r>
              <a:rPr lang="fr-FR" altLang="fr-FR" sz="2800" b="1">
                <a:solidFill>
                  <a:srgbClr val="1488CA"/>
                </a:solidFill>
              </a:rPr>
              <a:t>TOUS ?</a:t>
            </a:r>
            <a:endParaRPr lang="fr-FR" altLang="fr-FR" sz="2800">
              <a:ea typeface="Calibri" panose="020F0502020204030204" pitchFamily="34" charset="0"/>
              <a:cs typeface="Times New Roman" panose="02020603050405020304" pitchFamily="18" charset="0"/>
            </a:endParaRPr>
          </a:p>
        </p:txBody>
      </p:sp>
      <p:sp>
        <p:nvSpPr>
          <p:cNvPr id="12291" name="Rectangle 5">
            <a:extLst>
              <a:ext uri="{FF2B5EF4-FFF2-40B4-BE49-F238E27FC236}">
                <a16:creationId xmlns:a16="http://schemas.microsoft.com/office/drawing/2014/main" id="{C82506A4-54D4-804E-8F4D-7667BB604B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a:lnSpc>
                <a:spcPct val="100000"/>
              </a:lnSpc>
              <a:spcBef>
                <a:spcPct val="0"/>
              </a:spcBef>
              <a:buFontTx/>
              <a:buNone/>
            </a:pPr>
            <a:endParaRPr lang="fr-FR" altLang="fr-FR" sz="1800">
              <a:solidFill>
                <a:schemeClr val="tx1"/>
              </a:solidFill>
            </a:endParaRPr>
          </a:p>
        </p:txBody>
      </p:sp>
      <p:pic>
        <p:nvPicPr>
          <p:cNvPr id="12292" name="Image 6">
            <a:extLst>
              <a:ext uri="{FF2B5EF4-FFF2-40B4-BE49-F238E27FC236}">
                <a16:creationId xmlns:a16="http://schemas.microsoft.com/office/drawing/2014/main" id="{70C5BBE4-2F67-7BA9-1BA2-15F881C7B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1524"/>
          <a:stretch>
            <a:fillRect/>
          </a:stretch>
        </p:blipFill>
        <p:spPr bwMode="auto">
          <a:xfrm>
            <a:off x="4498975" y="3729038"/>
            <a:ext cx="1898650"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Espace réservé du numéro de diapositive 5">
            <a:extLst>
              <a:ext uri="{FF2B5EF4-FFF2-40B4-BE49-F238E27FC236}">
                <a16:creationId xmlns:a16="http://schemas.microsoft.com/office/drawing/2014/main" id="{86743084-8448-3486-0E30-A92590E530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a:lnSpc>
                <a:spcPct val="100000"/>
              </a:lnSpc>
              <a:spcBef>
                <a:spcPct val="0"/>
              </a:spcBef>
              <a:buFontTx/>
              <a:buNone/>
            </a:pPr>
            <a:fld id="{0690B09D-064D-4528-B4D7-32E3D1A2244C}" type="slidenum">
              <a:rPr lang="fr-FR" altLang="fr-FR" sz="1200" smtClean="0">
                <a:solidFill>
                  <a:srgbClr val="9A9A9A"/>
                </a:solidFill>
              </a:rPr>
              <a:pPr>
                <a:lnSpc>
                  <a:spcPct val="100000"/>
                </a:lnSpc>
                <a:spcBef>
                  <a:spcPct val="0"/>
                </a:spcBef>
                <a:buFontTx/>
                <a:buNone/>
              </a:pPr>
              <a:t>10</a:t>
            </a:fld>
            <a:endParaRPr lang="fr-FR" altLang="fr-FR" sz="1200">
              <a:solidFill>
                <a:srgbClr val="9A9A9A"/>
              </a:solidFill>
            </a:endParaRPr>
          </a:p>
        </p:txBody>
      </p:sp>
      <p:sp>
        <p:nvSpPr>
          <p:cNvPr id="15365" name="Espace réservé du contenu 1">
            <a:extLst>
              <a:ext uri="{FF2B5EF4-FFF2-40B4-BE49-F238E27FC236}">
                <a16:creationId xmlns:a16="http://schemas.microsoft.com/office/drawing/2014/main" id="{E8113BF8-DA66-E478-2062-CFECD34DC0BA}"/>
              </a:ext>
            </a:extLst>
          </p:cNvPr>
          <p:cNvSpPr>
            <a:spLocks noGrp="1"/>
          </p:cNvSpPr>
          <p:nvPr>
            <p:ph idx="1"/>
          </p:nvPr>
        </p:nvSpPr>
        <p:spPr>
          <a:xfrm>
            <a:off x="330490" y="1836739"/>
            <a:ext cx="12282515" cy="3971767"/>
          </a:xfrm>
        </p:spPr>
        <p:txBody>
          <a:bodyPr/>
          <a:lstStyle/>
          <a:p>
            <a:r>
              <a:rPr lang="fr-FR" altLang="fr-FR" sz="2400" dirty="0"/>
              <a:t>La différenciation pédagogique intervient essentiellement en aval, </a:t>
            </a:r>
          </a:p>
          <a:p>
            <a:pPr marL="0" indent="0">
              <a:buNone/>
            </a:pPr>
            <a:r>
              <a:rPr lang="fr-FR" altLang="fr-FR" sz="2400" dirty="0"/>
              <a:t>  comme une remédiation, réparation.</a:t>
            </a:r>
          </a:p>
          <a:p>
            <a:pPr marL="0" indent="0">
              <a:buNone/>
            </a:pPr>
            <a:endParaRPr lang="fr-FR" altLang="fr-FR" sz="1000" dirty="0"/>
          </a:p>
          <a:p>
            <a:r>
              <a:rPr lang="fr-FR" altLang="fr-FR" sz="2400" dirty="0"/>
              <a:t>Les enseignants jouent principalement </a:t>
            </a:r>
          </a:p>
          <a:p>
            <a:pPr marL="0" indent="0">
              <a:buNone/>
            </a:pPr>
            <a:r>
              <a:rPr lang="fr-FR" altLang="fr-FR" sz="2400" dirty="0"/>
              <a:t>  sur les variables temps, tâche, supports, exigences </a:t>
            </a:r>
          </a:p>
          <a:p>
            <a:pPr marL="0" indent="0">
              <a:buNone/>
            </a:pPr>
            <a:r>
              <a:rPr lang="fr-FR" altLang="fr-FR" sz="2400" dirty="0"/>
              <a:t>  et moins sur les démarches et objectifs d’apprentissage.</a:t>
            </a:r>
          </a:p>
          <a:p>
            <a:pPr marL="0" indent="0">
              <a:buNone/>
            </a:pPr>
            <a:endParaRPr lang="fr-FR" altLang="fr-FR" sz="1000" dirty="0"/>
          </a:p>
          <a:p>
            <a:r>
              <a:rPr lang="fr-FR" altLang="fr-FR" sz="2400" dirty="0"/>
              <a:t>La « sur personnalisation » renforce la logique médicale et catégorielle. </a:t>
            </a:r>
          </a:p>
          <a:p>
            <a:pPr marL="0" indent="0">
              <a:buNone/>
            </a:pPr>
            <a:r>
              <a:rPr lang="fr-FR" altLang="fr-FR" sz="1000" dirty="0"/>
              <a:t>     </a:t>
            </a:r>
            <a:r>
              <a:rPr lang="fr-FR" altLang="fr-FR" sz="2400" dirty="0"/>
              <a:t>Très « couteuse » en temps, ne produit pas toujours les effets attendus.</a:t>
            </a:r>
          </a:p>
        </p:txBody>
      </p:sp>
      <p:sp>
        <p:nvSpPr>
          <p:cNvPr id="15366" name="Titre 2">
            <a:extLst>
              <a:ext uri="{FF2B5EF4-FFF2-40B4-BE49-F238E27FC236}">
                <a16:creationId xmlns:a16="http://schemas.microsoft.com/office/drawing/2014/main" id="{3AFC0917-C7B1-A405-6B9D-F7662E91F270}"/>
              </a:ext>
            </a:extLst>
          </p:cNvPr>
          <p:cNvSpPr>
            <a:spLocks noGrp="1"/>
          </p:cNvSpPr>
          <p:nvPr>
            <p:ph type="title"/>
          </p:nvPr>
        </p:nvSpPr>
        <p:spPr>
          <a:xfrm>
            <a:off x="838200" y="136526"/>
            <a:ext cx="10515600" cy="1646238"/>
          </a:xfrm>
        </p:spPr>
        <p:txBody>
          <a:bodyPr/>
          <a:lstStyle/>
          <a:p>
            <a:br>
              <a:rPr lang="fr-FR" altLang="fr-FR" dirty="0"/>
            </a:br>
            <a:r>
              <a:rPr lang="fr-FR" altLang="fr-FR" b="1" i="1" dirty="0"/>
              <a:t>L’accessibilité pédagogique</a:t>
            </a:r>
            <a:br>
              <a:rPr lang="fr-FR" altLang="fr-FR" i="1" dirty="0"/>
            </a:br>
            <a:r>
              <a:rPr lang="fr-FR" altLang="fr-FR" i="1" dirty="0"/>
              <a:t> 	</a:t>
            </a:r>
            <a:r>
              <a:rPr lang="fr-FR" altLang="fr-FR" sz="3400" b="1" i="1" dirty="0"/>
              <a:t>Pourquoi ?</a:t>
            </a:r>
            <a:br>
              <a:rPr lang="fr-FR" altLang="fr-FR" dirty="0"/>
            </a:br>
            <a:endParaRPr lang="fr-FR" alt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Espace réservé du numéro de diapositive 5">
            <a:extLst>
              <a:ext uri="{FF2B5EF4-FFF2-40B4-BE49-F238E27FC236}">
                <a16:creationId xmlns:a16="http://schemas.microsoft.com/office/drawing/2014/main" id="{5131EEA9-C3CC-0091-27CC-59D292DF5B9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a:lnSpc>
                <a:spcPct val="100000"/>
              </a:lnSpc>
              <a:spcBef>
                <a:spcPct val="0"/>
              </a:spcBef>
              <a:buFontTx/>
              <a:buNone/>
            </a:pPr>
            <a:fld id="{8AF56D61-3D29-4C1F-AE29-3E91AF913A87}" type="slidenum">
              <a:rPr lang="fr-FR" altLang="fr-FR" sz="1200" smtClean="0">
                <a:solidFill>
                  <a:srgbClr val="9A9A9A"/>
                </a:solidFill>
              </a:rPr>
              <a:pPr>
                <a:lnSpc>
                  <a:spcPct val="100000"/>
                </a:lnSpc>
                <a:spcBef>
                  <a:spcPct val="0"/>
                </a:spcBef>
                <a:buFontTx/>
                <a:buNone/>
              </a:pPr>
              <a:t>11</a:t>
            </a:fld>
            <a:endParaRPr lang="fr-FR" altLang="fr-FR" sz="1200">
              <a:solidFill>
                <a:srgbClr val="9A9A9A"/>
              </a:solidFill>
            </a:endParaRPr>
          </a:p>
        </p:txBody>
      </p:sp>
      <p:pic>
        <p:nvPicPr>
          <p:cNvPr id="6" name="Image 5">
            <a:extLst>
              <a:ext uri="{FF2B5EF4-FFF2-40B4-BE49-F238E27FC236}">
                <a16:creationId xmlns:a16="http://schemas.microsoft.com/office/drawing/2014/main" id="{D137C894-E11C-D585-DE67-216D4C454FD1}"/>
              </a:ext>
            </a:extLst>
          </p:cNvPr>
          <p:cNvPicPr>
            <a:picLocks noChangeAspect="1"/>
          </p:cNvPicPr>
          <p:nvPr/>
        </p:nvPicPr>
        <p:blipFill>
          <a:blip r:embed="rId2"/>
          <a:stretch>
            <a:fillRect/>
          </a:stretch>
        </p:blipFill>
        <p:spPr>
          <a:xfrm>
            <a:off x="523875" y="82551"/>
            <a:ext cx="10515601" cy="5914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Espace réservé du numéro de diapositive 5">
            <a:extLst>
              <a:ext uri="{FF2B5EF4-FFF2-40B4-BE49-F238E27FC236}">
                <a16:creationId xmlns:a16="http://schemas.microsoft.com/office/drawing/2014/main" id="{86743084-8448-3486-0E30-A92590E530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a:lnSpc>
                <a:spcPct val="100000"/>
              </a:lnSpc>
              <a:spcBef>
                <a:spcPct val="0"/>
              </a:spcBef>
              <a:buFontTx/>
              <a:buNone/>
            </a:pPr>
            <a:fld id="{0690B09D-064D-4528-B4D7-32E3D1A2244C}" type="slidenum">
              <a:rPr lang="fr-FR" altLang="fr-FR" sz="1200" smtClean="0">
                <a:solidFill>
                  <a:srgbClr val="9A9A9A"/>
                </a:solidFill>
              </a:rPr>
              <a:pPr>
                <a:lnSpc>
                  <a:spcPct val="100000"/>
                </a:lnSpc>
                <a:spcBef>
                  <a:spcPct val="0"/>
                </a:spcBef>
                <a:buFontTx/>
                <a:buNone/>
              </a:pPr>
              <a:t>12</a:t>
            </a:fld>
            <a:endParaRPr lang="fr-FR" altLang="fr-FR" sz="1200">
              <a:solidFill>
                <a:srgbClr val="9A9A9A"/>
              </a:solidFill>
            </a:endParaRPr>
          </a:p>
        </p:txBody>
      </p:sp>
      <p:sp>
        <p:nvSpPr>
          <p:cNvPr id="15365" name="Espace réservé du contenu 1">
            <a:extLst>
              <a:ext uri="{FF2B5EF4-FFF2-40B4-BE49-F238E27FC236}">
                <a16:creationId xmlns:a16="http://schemas.microsoft.com/office/drawing/2014/main" id="{E8113BF8-DA66-E478-2062-CFECD34DC0BA}"/>
              </a:ext>
            </a:extLst>
          </p:cNvPr>
          <p:cNvSpPr>
            <a:spLocks noGrp="1"/>
          </p:cNvSpPr>
          <p:nvPr>
            <p:ph idx="1"/>
          </p:nvPr>
        </p:nvSpPr>
        <p:spPr>
          <a:xfrm>
            <a:off x="782320" y="2141537"/>
            <a:ext cx="11409680" cy="4214813"/>
          </a:xfrm>
        </p:spPr>
        <p:txBody>
          <a:bodyPr/>
          <a:lstStyle/>
          <a:p>
            <a:r>
              <a:rPr lang="fr-FR" altLang="fr-FR" sz="2400" dirty="0"/>
              <a:t>Analyser la situation d’enseignement/Apprentissage </a:t>
            </a:r>
          </a:p>
          <a:p>
            <a:pPr marL="0" indent="0">
              <a:buNone/>
            </a:pPr>
            <a:r>
              <a:rPr lang="fr-FR" altLang="fr-FR" sz="2400" dirty="0"/>
              <a:t>  pour repérer les obstacles présents.</a:t>
            </a:r>
          </a:p>
          <a:p>
            <a:pPr marL="0" indent="0">
              <a:buNone/>
            </a:pPr>
            <a:endParaRPr lang="fr-FR" altLang="fr-FR" sz="1000" dirty="0"/>
          </a:p>
          <a:p>
            <a:r>
              <a:rPr lang="fr-FR" altLang="fr-FR" sz="2400" dirty="0"/>
              <a:t>Ne plus être seulement du côté des difficultés de certains élèves, </a:t>
            </a:r>
          </a:p>
          <a:p>
            <a:pPr marL="0" indent="0">
              <a:buNone/>
            </a:pPr>
            <a:r>
              <a:rPr lang="fr-FR" altLang="fr-FR" sz="2400" dirty="0"/>
              <a:t>  mais poser comme fait que dans toute classe il y a des invariants.</a:t>
            </a:r>
          </a:p>
          <a:p>
            <a:pPr marL="0" indent="0">
              <a:buNone/>
            </a:pPr>
            <a:endParaRPr lang="fr-FR" altLang="fr-FR" sz="1000" dirty="0"/>
          </a:p>
          <a:p>
            <a:r>
              <a:rPr lang="fr-FR" altLang="fr-FR" sz="2400" dirty="0"/>
              <a:t>Obstacles de réalisation/ Obstacles de conception</a:t>
            </a:r>
          </a:p>
          <a:p>
            <a:pPr marL="0" indent="0">
              <a:buNone/>
            </a:pPr>
            <a:endParaRPr lang="fr-FR" altLang="fr-FR" sz="1000" dirty="0"/>
          </a:p>
          <a:p>
            <a:r>
              <a:rPr lang="fr-FR" altLang="fr-FR" sz="2400" dirty="0"/>
              <a:t>La démarche s’appuie sur l’analyse de l’activité</a:t>
            </a:r>
          </a:p>
        </p:txBody>
      </p:sp>
      <p:sp>
        <p:nvSpPr>
          <p:cNvPr id="15366" name="Titre 2">
            <a:extLst>
              <a:ext uri="{FF2B5EF4-FFF2-40B4-BE49-F238E27FC236}">
                <a16:creationId xmlns:a16="http://schemas.microsoft.com/office/drawing/2014/main" id="{3AFC0917-C7B1-A405-6B9D-F7662E91F270}"/>
              </a:ext>
            </a:extLst>
          </p:cNvPr>
          <p:cNvSpPr>
            <a:spLocks noGrp="1"/>
          </p:cNvSpPr>
          <p:nvPr>
            <p:ph type="title"/>
          </p:nvPr>
        </p:nvSpPr>
        <p:spPr>
          <a:xfrm>
            <a:off x="838200" y="136526"/>
            <a:ext cx="10515600" cy="1646238"/>
          </a:xfrm>
        </p:spPr>
        <p:txBody>
          <a:bodyPr/>
          <a:lstStyle/>
          <a:p>
            <a:br>
              <a:rPr lang="fr-FR" altLang="fr-FR" dirty="0"/>
            </a:br>
            <a:r>
              <a:rPr lang="fr-FR" altLang="fr-FR" b="1" i="1" dirty="0"/>
              <a:t>L’accessibilité pédagogique</a:t>
            </a:r>
            <a:br>
              <a:rPr lang="fr-FR" altLang="fr-FR" b="1" i="1" dirty="0"/>
            </a:br>
            <a:r>
              <a:rPr lang="fr-FR" altLang="fr-FR" b="1" i="1" dirty="0"/>
              <a:t>	</a:t>
            </a:r>
            <a:r>
              <a:rPr lang="fr-FR" altLang="fr-FR" sz="3400" b="1" i="1" dirty="0"/>
              <a:t>Comment ?</a:t>
            </a:r>
            <a:br>
              <a:rPr lang="fr-FR" altLang="fr-FR" b="1" dirty="0"/>
            </a:br>
            <a:endParaRPr lang="fr-FR" altLang="fr-FR" b="1" dirty="0"/>
          </a:p>
        </p:txBody>
      </p:sp>
    </p:spTree>
    <p:extLst>
      <p:ext uri="{BB962C8B-B14F-4D97-AF65-F5344CB8AC3E}">
        <p14:creationId xmlns:p14="http://schemas.microsoft.com/office/powerpoint/2010/main" val="2067297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Espace réservé du numéro de diapositive 5">
            <a:extLst>
              <a:ext uri="{FF2B5EF4-FFF2-40B4-BE49-F238E27FC236}">
                <a16:creationId xmlns:a16="http://schemas.microsoft.com/office/drawing/2014/main" id="{86743084-8448-3486-0E30-A92590E530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a:lnSpc>
                <a:spcPct val="100000"/>
              </a:lnSpc>
              <a:spcBef>
                <a:spcPct val="0"/>
              </a:spcBef>
              <a:buFontTx/>
              <a:buNone/>
            </a:pPr>
            <a:fld id="{0690B09D-064D-4528-B4D7-32E3D1A2244C}" type="slidenum">
              <a:rPr lang="fr-FR" altLang="fr-FR" sz="1200" smtClean="0">
                <a:solidFill>
                  <a:srgbClr val="9A9A9A"/>
                </a:solidFill>
              </a:rPr>
              <a:pPr>
                <a:lnSpc>
                  <a:spcPct val="100000"/>
                </a:lnSpc>
                <a:spcBef>
                  <a:spcPct val="0"/>
                </a:spcBef>
                <a:buFontTx/>
                <a:buNone/>
              </a:pPr>
              <a:t>13</a:t>
            </a:fld>
            <a:endParaRPr lang="fr-FR" altLang="fr-FR" sz="1200">
              <a:solidFill>
                <a:srgbClr val="9A9A9A"/>
              </a:solidFill>
            </a:endParaRPr>
          </a:p>
        </p:txBody>
      </p:sp>
      <p:pic>
        <p:nvPicPr>
          <p:cNvPr id="14" name="Espace réservé du contenu 13">
            <a:extLst>
              <a:ext uri="{FF2B5EF4-FFF2-40B4-BE49-F238E27FC236}">
                <a16:creationId xmlns:a16="http://schemas.microsoft.com/office/drawing/2014/main" id="{EBAA0920-1E87-4F13-9007-E71888277F07}"/>
              </a:ext>
            </a:extLst>
          </p:cNvPr>
          <p:cNvPicPr>
            <a:picLocks noGrp="1" noChangeAspect="1"/>
          </p:cNvPicPr>
          <p:nvPr>
            <p:ph idx="1"/>
          </p:nvPr>
        </p:nvPicPr>
        <p:blipFill>
          <a:blip r:embed="rId2"/>
          <a:stretch>
            <a:fillRect/>
          </a:stretch>
        </p:blipFill>
        <p:spPr>
          <a:xfrm>
            <a:off x="1168400" y="136524"/>
            <a:ext cx="9787527" cy="6007101"/>
          </a:xfrm>
          <a:prstGeom prst="rect">
            <a:avLst/>
          </a:prstGeom>
        </p:spPr>
      </p:pic>
    </p:spTree>
    <p:extLst>
      <p:ext uri="{BB962C8B-B14F-4D97-AF65-F5344CB8AC3E}">
        <p14:creationId xmlns:p14="http://schemas.microsoft.com/office/powerpoint/2010/main" val="166805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a:extLst>
              <a:ext uri="{FF2B5EF4-FFF2-40B4-BE49-F238E27FC236}">
                <a16:creationId xmlns:a16="http://schemas.microsoft.com/office/drawing/2014/main" id="{F479F0EA-11B4-5C5A-621A-8F7D20CC8B47}"/>
              </a:ext>
            </a:extLst>
          </p:cNvPr>
          <p:cNvSpPr>
            <a:spLocks noGrp="1"/>
          </p:cNvSpPr>
          <p:nvPr>
            <p:ph type="title"/>
          </p:nvPr>
        </p:nvSpPr>
        <p:spPr>
          <a:xfrm>
            <a:off x="739576" y="87298"/>
            <a:ext cx="5202237" cy="1600200"/>
          </a:xfrm>
        </p:spPr>
        <p:txBody>
          <a:bodyPr/>
          <a:lstStyle/>
          <a:p>
            <a:r>
              <a:rPr lang="fr-FR" altLang="fr-FR" b="1" i="1" dirty="0"/>
              <a:t>Aller vers la création d’un nouveau poste d’enseignant</a:t>
            </a:r>
          </a:p>
        </p:txBody>
      </p:sp>
      <p:pic>
        <p:nvPicPr>
          <p:cNvPr id="12" name="Espace réservé du contenu 11">
            <a:extLst>
              <a:ext uri="{FF2B5EF4-FFF2-40B4-BE49-F238E27FC236}">
                <a16:creationId xmlns:a16="http://schemas.microsoft.com/office/drawing/2014/main" id="{3F8C7381-48B1-94C4-AC41-FF1AF78235BC}"/>
              </a:ext>
            </a:extLst>
          </p:cNvPr>
          <p:cNvPicPr>
            <a:picLocks noGrp="1" noChangeAspect="1"/>
          </p:cNvPicPr>
          <p:nvPr>
            <p:ph idx="1"/>
          </p:nvPr>
        </p:nvPicPr>
        <p:blipFill>
          <a:blip r:embed="rId2"/>
          <a:stretch>
            <a:fillRect/>
          </a:stretch>
        </p:blipFill>
        <p:spPr>
          <a:xfrm>
            <a:off x="5941813" y="1447799"/>
            <a:ext cx="5591373" cy="42941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388" name="Espace réservé du texte 3">
            <a:extLst>
              <a:ext uri="{FF2B5EF4-FFF2-40B4-BE49-F238E27FC236}">
                <a16:creationId xmlns:a16="http://schemas.microsoft.com/office/drawing/2014/main" id="{4DF6A277-CD46-3B8E-748C-68F6E77942F7}"/>
              </a:ext>
            </a:extLst>
          </p:cNvPr>
          <p:cNvSpPr>
            <a:spLocks noGrp="1"/>
          </p:cNvSpPr>
          <p:nvPr>
            <p:ph type="body" sz="half" idx="2"/>
          </p:nvPr>
        </p:nvSpPr>
        <p:spPr>
          <a:xfrm>
            <a:off x="809625" y="2057400"/>
            <a:ext cx="4857749" cy="3811588"/>
          </a:xfrm>
        </p:spPr>
        <p:txBody>
          <a:bodyPr/>
          <a:lstStyle/>
          <a:p>
            <a:endParaRPr lang="fr-FR" altLang="fr-FR" dirty="0"/>
          </a:p>
          <a:p>
            <a:r>
              <a:rPr lang="fr-FR" altLang="fr-FR" sz="2000" dirty="0"/>
              <a:t>L’Enseignant Facilitateur de Liens (EFL)</a:t>
            </a:r>
          </a:p>
          <a:p>
            <a:endParaRPr lang="fr-FR" altLang="fr-FR" sz="2000" dirty="0"/>
          </a:p>
          <a:p>
            <a:r>
              <a:rPr lang="fr-FR" altLang="fr-FR" sz="2000" dirty="0"/>
              <a:t>- Un travail en appui sur les talents des élèves</a:t>
            </a:r>
          </a:p>
          <a:p>
            <a:endParaRPr lang="fr-FR" altLang="fr-FR" sz="2000" dirty="0"/>
          </a:p>
          <a:p>
            <a:r>
              <a:rPr lang="fr-FR" altLang="fr-FR" sz="2000" dirty="0"/>
              <a:t>- Une posture ressource pour développer le </a:t>
            </a:r>
            <a:r>
              <a:rPr lang="fr-FR" altLang="fr-FR" sz="2000" dirty="0" err="1"/>
              <a:t>co</a:t>
            </a:r>
            <a:r>
              <a:rPr lang="fr-FR" altLang="fr-FR" sz="2000" dirty="0"/>
              <a:t>-enseignement dans les classes de l’établissement</a:t>
            </a:r>
          </a:p>
        </p:txBody>
      </p:sp>
      <p:sp>
        <p:nvSpPr>
          <p:cNvPr id="16390" name="Espace réservé du numéro de diapositive 6">
            <a:extLst>
              <a:ext uri="{FF2B5EF4-FFF2-40B4-BE49-F238E27FC236}">
                <a16:creationId xmlns:a16="http://schemas.microsoft.com/office/drawing/2014/main" id="{B50D3267-54BB-070C-139A-5EF3D40ED51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a:lnSpc>
                <a:spcPct val="100000"/>
              </a:lnSpc>
              <a:spcBef>
                <a:spcPct val="0"/>
              </a:spcBef>
              <a:buFontTx/>
              <a:buNone/>
            </a:pPr>
            <a:fld id="{9D0B4EDB-8003-4EF5-80D0-5C117D047E60}" type="slidenum">
              <a:rPr lang="fr-FR" altLang="fr-FR" sz="1200" smtClean="0">
                <a:solidFill>
                  <a:srgbClr val="9A9A9A"/>
                </a:solidFill>
              </a:rPr>
              <a:pPr>
                <a:lnSpc>
                  <a:spcPct val="100000"/>
                </a:lnSpc>
                <a:spcBef>
                  <a:spcPct val="0"/>
                </a:spcBef>
                <a:buFontTx/>
                <a:buNone/>
              </a:pPr>
              <a:t>14</a:t>
            </a:fld>
            <a:endParaRPr lang="fr-FR" altLang="fr-FR" sz="1200">
              <a:solidFill>
                <a:srgbClr val="9A9A9A"/>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6E672371-B686-EC6D-18FD-BA3021C9C021}"/>
              </a:ext>
            </a:extLst>
          </p:cNvPr>
          <p:cNvSpPr>
            <a:spLocks noGrp="1"/>
          </p:cNvSpPr>
          <p:nvPr>
            <p:ph type="ctrTitle"/>
          </p:nvPr>
        </p:nvSpPr>
        <p:spPr>
          <a:xfrm>
            <a:off x="332510" y="1603376"/>
            <a:ext cx="11483253" cy="1263650"/>
          </a:xfrm>
        </p:spPr>
        <p:txBody>
          <a:bodyPr/>
          <a:lstStyle/>
          <a:p>
            <a:pPr eaLnBrk="1" hangingPunct="1"/>
            <a:r>
              <a:rPr lang="fr-FR" dirty="0">
                <a:solidFill>
                  <a:srgbClr val="000000"/>
                </a:solidFill>
                <a:latin typeface="+mj-lt"/>
              </a:rPr>
              <a:t>C</a:t>
            </a:r>
            <a:r>
              <a:rPr lang="fr-FR" b="0" i="0" dirty="0">
                <a:solidFill>
                  <a:srgbClr val="000000"/>
                </a:solidFill>
                <a:effectLst/>
                <a:latin typeface="+mj-lt"/>
              </a:rPr>
              <a:t>onception universelle de l'apprentissage (CUA)</a:t>
            </a:r>
            <a:r>
              <a:rPr lang="fr-FR" altLang="fr-FR" dirty="0">
                <a:solidFill>
                  <a:srgbClr val="000000"/>
                </a:solidFill>
                <a:latin typeface="+mj-lt"/>
              </a:rPr>
              <a:t>:</a:t>
            </a:r>
            <a:br>
              <a:rPr lang="fr-FR" altLang="fr-FR" dirty="0">
                <a:solidFill>
                  <a:srgbClr val="000000"/>
                </a:solidFill>
                <a:latin typeface="+mj-lt"/>
              </a:rPr>
            </a:br>
            <a:r>
              <a:rPr lang="fr-FR" altLang="fr-FR" dirty="0">
                <a:solidFill>
                  <a:srgbClr val="000000"/>
                </a:solidFill>
                <a:latin typeface="+mj-lt"/>
              </a:rPr>
              <a:t>que se passe-t-il en Italie?</a:t>
            </a:r>
          </a:p>
        </p:txBody>
      </p:sp>
      <p:sp>
        <p:nvSpPr>
          <p:cNvPr id="14339" name="Sous-titre 2">
            <a:extLst>
              <a:ext uri="{FF2B5EF4-FFF2-40B4-BE49-F238E27FC236}">
                <a16:creationId xmlns:a16="http://schemas.microsoft.com/office/drawing/2014/main" id="{C96E1685-E18E-D51C-F56C-0A1E4F9DFFF8}"/>
              </a:ext>
            </a:extLst>
          </p:cNvPr>
          <p:cNvSpPr>
            <a:spLocks noGrp="1"/>
          </p:cNvSpPr>
          <p:nvPr>
            <p:ph type="subTitle" idx="1"/>
          </p:nvPr>
        </p:nvSpPr>
        <p:spPr>
          <a:xfrm>
            <a:off x="450850" y="3827463"/>
            <a:ext cx="11364913" cy="1655762"/>
          </a:xfrm>
        </p:spPr>
        <p:txBody>
          <a:bodyPr/>
          <a:lstStyle/>
          <a:p>
            <a:pPr algn="ctr" eaLnBrk="1" hangingPunct="1">
              <a:spcBef>
                <a:spcPct val="0"/>
              </a:spcBef>
              <a:buFontTx/>
              <a:buNone/>
            </a:pPr>
            <a:r>
              <a:rPr lang="fr-FR" sz="2400" dirty="0">
                <a:solidFill>
                  <a:srgbClr val="000000"/>
                </a:solidFill>
                <a:latin typeface="+mn-lt"/>
                <a:ea typeface="Calibri" panose="020F0502020204030204" pitchFamily="34" charset="0"/>
              </a:rPr>
              <a:t>Paola GIANI</a:t>
            </a:r>
          </a:p>
          <a:p>
            <a:pPr algn="ctr" eaLnBrk="1" hangingPunct="1">
              <a:spcBef>
                <a:spcPct val="0"/>
              </a:spcBef>
              <a:buFontTx/>
              <a:buNone/>
            </a:pPr>
            <a:endParaRPr lang="fr-FR" altLang="fr-FR" dirty="0">
              <a:latin typeface="+mn-lt"/>
            </a:endParaRPr>
          </a:p>
          <a:p>
            <a:pPr algn="ctr" eaLnBrk="1" hangingPunct="1">
              <a:spcBef>
                <a:spcPct val="0"/>
              </a:spcBef>
              <a:buFontTx/>
              <a:buNone/>
            </a:pPr>
            <a:r>
              <a:rPr lang="fr-FR" altLang="fr-FR" sz="2400" dirty="0" err="1">
                <a:ea typeface="Verdana" panose="020B0604030504040204" pitchFamily="34" charset="0"/>
                <a:cs typeface="Verdana" panose="020B0604030504040204" pitchFamily="34" charset="0"/>
              </a:rPr>
              <a:t>Giuliana</a:t>
            </a:r>
            <a:r>
              <a:rPr lang="fr-FR" altLang="fr-FR" sz="2400" dirty="0">
                <a:ea typeface="Verdana" panose="020B0604030504040204" pitchFamily="34" charset="0"/>
                <a:cs typeface="Verdana" panose="020B0604030504040204" pitchFamily="34" charset="0"/>
              </a:rPr>
              <a:t> PETRUCCI</a:t>
            </a:r>
          </a:p>
          <a:p>
            <a:pPr eaLnBrk="1" hangingPunct="1"/>
            <a:endParaRPr lang="fr-FR" altLang="fr-FR" i="1" dirty="0">
              <a:solidFill>
                <a:srgbClr val="595959"/>
              </a:solidFill>
              <a:cs typeface="Arial" panose="020B0604020202020204" pitchFamily="34" charset="0"/>
            </a:endParaRPr>
          </a:p>
        </p:txBody>
      </p:sp>
      <p:pic>
        <p:nvPicPr>
          <p:cNvPr id="14342" name="Image 8">
            <a:extLst>
              <a:ext uri="{FF2B5EF4-FFF2-40B4-BE49-F238E27FC236}">
                <a16:creationId xmlns:a16="http://schemas.microsoft.com/office/drawing/2014/main" id="{ECAD3ECE-8E09-D077-F962-34BCBF75A5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5546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595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Espace réservé du numéro de diapositive 6">
            <a:extLst>
              <a:ext uri="{FF2B5EF4-FFF2-40B4-BE49-F238E27FC236}">
                <a16:creationId xmlns:a16="http://schemas.microsoft.com/office/drawing/2014/main" id="{2A3B88D5-2FFC-98B7-D683-E56F6F6A734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a:lnSpc>
                <a:spcPct val="100000"/>
              </a:lnSpc>
              <a:spcBef>
                <a:spcPct val="0"/>
              </a:spcBef>
              <a:buFontTx/>
              <a:buNone/>
            </a:pPr>
            <a:fld id="{73FFDD69-1670-4BCB-B635-75F5235D8329}" type="slidenum">
              <a:rPr lang="fr-FR" altLang="fr-FR" sz="1200" smtClean="0">
                <a:solidFill>
                  <a:srgbClr val="9A9A9A"/>
                </a:solidFill>
              </a:rPr>
              <a:pPr>
                <a:lnSpc>
                  <a:spcPct val="100000"/>
                </a:lnSpc>
                <a:spcBef>
                  <a:spcPct val="0"/>
                </a:spcBef>
                <a:buFontTx/>
                <a:buNone/>
              </a:pPr>
              <a:t>16</a:t>
            </a:fld>
            <a:endParaRPr lang="fr-FR" altLang="fr-FR" sz="1200">
              <a:solidFill>
                <a:srgbClr val="9A9A9A"/>
              </a:solidFill>
            </a:endParaRPr>
          </a:p>
        </p:txBody>
      </p:sp>
      <p:graphicFrame>
        <p:nvGraphicFramePr>
          <p:cNvPr id="10" name="Diagramme 9">
            <a:extLst>
              <a:ext uri="{FF2B5EF4-FFF2-40B4-BE49-F238E27FC236}">
                <a16:creationId xmlns:a16="http://schemas.microsoft.com/office/drawing/2014/main" id="{B3E11B8E-A07D-4D28-A71A-633E83F78B77}"/>
              </a:ext>
            </a:extLst>
          </p:cNvPr>
          <p:cNvGraphicFramePr/>
          <p:nvPr>
            <p:extLst>
              <p:ext uri="{D42A27DB-BD31-4B8C-83A1-F6EECF244321}">
                <p14:modId xmlns:p14="http://schemas.microsoft.com/office/powerpoint/2010/main" val="3418041621"/>
              </p:ext>
            </p:extLst>
          </p:nvPr>
        </p:nvGraphicFramePr>
        <p:xfrm>
          <a:off x="1485901" y="0"/>
          <a:ext cx="9629774" cy="6143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1611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Espace réservé du numéro de diapositive 6">
            <a:extLst>
              <a:ext uri="{FF2B5EF4-FFF2-40B4-BE49-F238E27FC236}">
                <a16:creationId xmlns:a16="http://schemas.microsoft.com/office/drawing/2014/main" id="{2A3B88D5-2FFC-98B7-D683-E56F6F6A734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a:lnSpc>
                <a:spcPct val="100000"/>
              </a:lnSpc>
              <a:spcBef>
                <a:spcPct val="0"/>
              </a:spcBef>
              <a:buFontTx/>
              <a:buNone/>
            </a:pPr>
            <a:fld id="{73FFDD69-1670-4BCB-B635-75F5235D8329}" type="slidenum">
              <a:rPr lang="fr-FR" altLang="fr-FR" sz="1200" smtClean="0">
                <a:solidFill>
                  <a:srgbClr val="9A9A9A"/>
                </a:solidFill>
              </a:rPr>
              <a:pPr>
                <a:lnSpc>
                  <a:spcPct val="100000"/>
                </a:lnSpc>
                <a:spcBef>
                  <a:spcPct val="0"/>
                </a:spcBef>
                <a:buFontTx/>
                <a:buNone/>
              </a:pPr>
              <a:t>17</a:t>
            </a:fld>
            <a:endParaRPr lang="fr-FR" altLang="fr-FR" sz="1200">
              <a:solidFill>
                <a:srgbClr val="9A9A9A"/>
              </a:solidFill>
            </a:endParaRPr>
          </a:p>
        </p:txBody>
      </p:sp>
      <p:graphicFrame>
        <p:nvGraphicFramePr>
          <p:cNvPr id="4" name="Diagramme 3">
            <a:extLst>
              <a:ext uri="{FF2B5EF4-FFF2-40B4-BE49-F238E27FC236}">
                <a16:creationId xmlns:a16="http://schemas.microsoft.com/office/drawing/2014/main" id="{9F256B27-F294-464D-8F5C-CB5FCFA17B4C}"/>
              </a:ext>
            </a:extLst>
          </p:cNvPr>
          <p:cNvGraphicFramePr/>
          <p:nvPr>
            <p:extLst>
              <p:ext uri="{D42A27DB-BD31-4B8C-83A1-F6EECF244321}">
                <p14:modId xmlns:p14="http://schemas.microsoft.com/office/powerpoint/2010/main" val="613371167"/>
              </p:ext>
            </p:extLst>
          </p:nvPr>
        </p:nvGraphicFramePr>
        <p:xfrm>
          <a:off x="1955800" y="136525"/>
          <a:ext cx="8121650" cy="5895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Espace réservé du numéro de diapositive 6">
            <a:extLst>
              <a:ext uri="{FF2B5EF4-FFF2-40B4-BE49-F238E27FC236}">
                <a16:creationId xmlns:a16="http://schemas.microsoft.com/office/drawing/2014/main" id="{2A3B88D5-2FFC-98B7-D683-E56F6F6A734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a:lnSpc>
                <a:spcPct val="100000"/>
              </a:lnSpc>
              <a:spcBef>
                <a:spcPct val="0"/>
              </a:spcBef>
              <a:buFontTx/>
              <a:buNone/>
            </a:pPr>
            <a:fld id="{73FFDD69-1670-4BCB-B635-75F5235D8329}" type="slidenum">
              <a:rPr lang="fr-FR" altLang="fr-FR" sz="1200" smtClean="0">
                <a:solidFill>
                  <a:srgbClr val="9A9A9A"/>
                </a:solidFill>
              </a:rPr>
              <a:pPr>
                <a:lnSpc>
                  <a:spcPct val="100000"/>
                </a:lnSpc>
                <a:spcBef>
                  <a:spcPct val="0"/>
                </a:spcBef>
                <a:buFontTx/>
                <a:buNone/>
              </a:pPr>
              <a:t>18</a:t>
            </a:fld>
            <a:endParaRPr lang="fr-FR" altLang="fr-FR" sz="1200">
              <a:solidFill>
                <a:srgbClr val="9A9A9A"/>
              </a:solidFill>
            </a:endParaRPr>
          </a:p>
        </p:txBody>
      </p:sp>
      <p:sp>
        <p:nvSpPr>
          <p:cNvPr id="12" name="Title 1">
            <a:extLst>
              <a:ext uri="{FF2B5EF4-FFF2-40B4-BE49-F238E27FC236}">
                <a16:creationId xmlns:a16="http://schemas.microsoft.com/office/drawing/2014/main" id="{FD0DC086-7E16-4D4F-BA08-52B9960E0994}"/>
              </a:ext>
            </a:extLst>
          </p:cNvPr>
          <p:cNvSpPr>
            <a:spLocks noGrp="1"/>
          </p:cNvSpPr>
          <p:nvPr>
            <p:ph type="title"/>
          </p:nvPr>
        </p:nvSpPr>
        <p:spPr>
          <a:xfrm>
            <a:off x="1731962" y="58592"/>
            <a:ext cx="8915400" cy="749238"/>
          </a:xfrm>
        </p:spPr>
        <p:txBody>
          <a:bodyPr/>
          <a:lstStyle/>
          <a:p>
            <a:pPr algn="ctr"/>
            <a:r>
              <a:rPr lang="en-US" dirty="0">
                <a:solidFill>
                  <a:schemeClr val="accent2"/>
                </a:solidFill>
              </a:rPr>
              <a:t>École= </a:t>
            </a:r>
            <a:r>
              <a:rPr lang="en-US" dirty="0" err="1">
                <a:solidFill>
                  <a:schemeClr val="accent2"/>
                </a:solidFill>
              </a:rPr>
              <a:t>Communauté</a:t>
            </a:r>
            <a:endParaRPr lang="en-US" dirty="0">
              <a:solidFill>
                <a:schemeClr val="accent2"/>
              </a:solidFill>
            </a:endParaRPr>
          </a:p>
        </p:txBody>
      </p:sp>
      <p:sp>
        <p:nvSpPr>
          <p:cNvPr id="15" name="Content Placeholder 2">
            <a:extLst>
              <a:ext uri="{FF2B5EF4-FFF2-40B4-BE49-F238E27FC236}">
                <a16:creationId xmlns:a16="http://schemas.microsoft.com/office/drawing/2014/main" id="{A3E13754-DF23-4E06-8A6E-7283864825E6}"/>
              </a:ext>
            </a:extLst>
          </p:cNvPr>
          <p:cNvSpPr>
            <a:spLocks noGrp="1"/>
          </p:cNvSpPr>
          <p:nvPr>
            <p:ph sz="half" idx="1"/>
          </p:nvPr>
        </p:nvSpPr>
        <p:spPr>
          <a:xfrm>
            <a:off x="3581400" y="2476987"/>
            <a:ext cx="4546600" cy="1069975"/>
          </a:xfrm>
          <a:solidFill>
            <a:schemeClr val="accent5">
              <a:lumMod val="40000"/>
              <a:lumOff val="60000"/>
            </a:schemeClr>
          </a:solidFill>
          <a:ln w="22225">
            <a:solidFill>
              <a:srgbClr val="FF0000"/>
            </a:solidFill>
          </a:ln>
        </p:spPr>
        <p:txBody>
          <a:bodyPr/>
          <a:lstStyle/>
          <a:p>
            <a:pPr marL="0" indent="0" algn="ctr">
              <a:buNone/>
            </a:pPr>
            <a:r>
              <a:rPr lang="en-US" b="1" dirty="0"/>
              <a:t>GLO</a:t>
            </a:r>
            <a:r>
              <a:rPr lang="en-US" dirty="0"/>
              <a:t>: Groupe de travail </a:t>
            </a:r>
            <a:r>
              <a:rPr lang="en-US" dirty="0" err="1"/>
              <a:t>opérationnel</a:t>
            </a:r>
            <a:endParaRPr lang="en-US" dirty="0"/>
          </a:p>
        </p:txBody>
      </p:sp>
      <p:sp>
        <p:nvSpPr>
          <p:cNvPr id="16" name="Rectangle 15">
            <a:extLst>
              <a:ext uri="{FF2B5EF4-FFF2-40B4-BE49-F238E27FC236}">
                <a16:creationId xmlns:a16="http://schemas.microsoft.com/office/drawing/2014/main" id="{3A240948-6F66-4077-B71E-FCC92DF7D7CF}"/>
              </a:ext>
            </a:extLst>
          </p:cNvPr>
          <p:cNvSpPr/>
          <p:nvPr/>
        </p:nvSpPr>
        <p:spPr>
          <a:xfrm>
            <a:off x="206297" y="788803"/>
            <a:ext cx="4764617" cy="1508105"/>
          </a:xfrm>
          <a:prstGeom prst="rect">
            <a:avLst/>
          </a:prstGeom>
          <a:ln w="19050">
            <a:solidFill>
              <a:schemeClr val="accent1">
                <a:lumMod val="60000"/>
                <a:lumOff val="40000"/>
              </a:schemeClr>
            </a:solidFill>
          </a:ln>
        </p:spPr>
        <p:txBody>
          <a:bodyPr wrap="square">
            <a:spAutoFit/>
          </a:bodyPr>
          <a:lstStyle/>
          <a:p>
            <a:r>
              <a:rPr lang="fr-FR" sz="3600" dirty="0" err="1">
                <a:solidFill>
                  <a:srgbClr val="000000"/>
                </a:solidFill>
              </a:rPr>
              <a:t>É</a:t>
            </a:r>
            <a:r>
              <a:rPr lang="en-US" sz="3600" dirty="0" err="1">
                <a:solidFill>
                  <a:srgbClr val="000000"/>
                </a:solidFill>
              </a:rPr>
              <a:t>quipe</a:t>
            </a:r>
            <a:r>
              <a:rPr lang="en-US" sz="3600" dirty="0">
                <a:solidFill>
                  <a:srgbClr val="000000"/>
                </a:solidFill>
              </a:rPr>
              <a:t> de </a:t>
            </a:r>
            <a:r>
              <a:rPr lang="en-US" sz="3600" dirty="0" err="1">
                <a:solidFill>
                  <a:srgbClr val="000000"/>
                </a:solidFill>
              </a:rPr>
              <a:t>classe</a:t>
            </a:r>
            <a:r>
              <a:rPr lang="en-US" sz="3600" dirty="0">
                <a:solidFill>
                  <a:srgbClr val="000000"/>
                </a:solidFill>
              </a:rPr>
              <a:t>= </a:t>
            </a:r>
            <a:r>
              <a:rPr lang="en-US" sz="2000" dirty="0" err="1">
                <a:solidFill>
                  <a:srgbClr val="000000"/>
                </a:solidFill>
              </a:rPr>
              <a:t>binôme</a:t>
            </a:r>
            <a:r>
              <a:rPr lang="en-US" sz="3600" dirty="0">
                <a:solidFill>
                  <a:srgbClr val="000000"/>
                </a:solidFill>
              </a:rPr>
              <a:t> </a:t>
            </a:r>
            <a:r>
              <a:rPr lang="en-US" sz="2000" dirty="0" err="1">
                <a:solidFill>
                  <a:srgbClr val="000000"/>
                </a:solidFill>
              </a:rPr>
              <a:t>enseignant</a:t>
            </a:r>
            <a:r>
              <a:rPr lang="en-US" sz="2000" dirty="0">
                <a:solidFill>
                  <a:srgbClr val="000000"/>
                </a:solidFill>
              </a:rPr>
              <a:t> </a:t>
            </a:r>
            <a:r>
              <a:rPr lang="en-US" sz="2000" dirty="0" err="1">
                <a:solidFill>
                  <a:srgbClr val="000000"/>
                </a:solidFill>
              </a:rPr>
              <a:t>curriculaire</a:t>
            </a:r>
            <a:r>
              <a:rPr lang="en-US" sz="2000" dirty="0">
                <a:solidFill>
                  <a:srgbClr val="000000"/>
                </a:solidFill>
              </a:rPr>
              <a:t> et </a:t>
            </a:r>
            <a:r>
              <a:rPr lang="en-US" sz="2000" dirty="0" err="1">
                <a:solidFill>
                  <a:srgbClr val="000000"/>
                </a:solidFill>
              </a:rPr>
              <a:t>enseignant</a:t>
            </a:r>
            <a:r>
              <a:rPr lang="en-US" sz="2000" dirty="0">
                <a:solidFill>
                  <a:srgbClr val="000000"/>
                </a:solidFill>
              </a:rPr>
              <a:t> de </a:t>
            </a:r>
            <a:r>
              <a:rPr lang="en-US" sz="2000" dirty="0" err="1">
                <a:solidFill>
                  <a:srgbClr val="000000"/>
                </a:solidFill>
              </a:rPr>
              <a:t>soutien</a:t>
            </a:r>
            <a:endParaRPr lang="en-US" sz="2000" dirty="0">
              <a:solidFill>
                <a:srgbClr val="000000"/>
              </a:solidFill>
            </a:endParaRPr>
          </a:p>
        </p:txBody>
      </p:sp>
      <p:cxnSp>
        <p:nvCxnSpPr>
          <p:cNvPr id="17" name="Straight Arrow Connector 14">
            <a:extLst>
              <a:ext uri="{FF2B5EF4-FFF2-40B4-BE49-F238E27FC236}">
                <a16:creationId xmlns:a16="http://schemas.microsoft.com/office/drawing/2014/main" id="{D9BB0AC6-B828-420B-AB5D-2EDF375FB5AD}"/>
              </a:ext>
            </a:extLst>
          </p:cNvPr>
          <p:cNvCxnSpPr/>
          <p:nvPr/>
        </p:nvCxnSpPr>
        <p:spPr>
          <a:xfrm flipH="1" flipV="1">
            <a:off x="2947196" y="2405113"/>
            <a:ext cx="507999" cy="592666"/>
          </a:xfrm>
          <a:prstGeom prst="straightConnector1">
            <a:avLst/>
          </a:prstGeom>
          <a:ln w="41275">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CBF699CB-A085-4755-9358-32E28A3A7079}"/>
              </a:ext>
            </a:extLst>
          </p:cNvPr>
          <p:cNvSpPr/>
          <p:nvPr/>
        </p:nvSpPr>
        <p:spPr>
          <a:xfrm>
            <a:off x="7895394" y="1027676"/>
            <a:ext cx="2963333" cy="646331"/>
          </a:xfrm>
          <a:prstGeom prst="rect">
            <a:avLst/>
          </a:prstGeom>
          <a:ln w="25400">
            <a:solidFill>
              <a:schemeClr val="accent1">
                <a:lumMod val="60000"/>
                <a:lumOff val="40000"/>
              </a:schemeClr>
            </a:solidFill>
          </a:ln>
        </p:spPr>
        <p:txBody>
          <a:bodyPr wrap="square">
            <a:spAutoFit/>
          </a:bodyPr>
          <a:lstStyle/>
          <a:p>
            <a:pPr algn="ctr"/>
            <a:r>
              <a:rPr lang="en-US" sz="3600" dirty="0">
                <a:solidFill>
                  <a:srgbClr val="000000"/>
                </a:solidFill>
              </a:rPr>
              <a:t>F</a:t>
            </a:r>
            <a:r>
              <a:rPr lang="fr-FR" sz="3600" dirty="0" err="1">
                <a:solidFill>
                  <a:srgbClr val="000000"/>
                </a:solidFill>
              </a:rPr>
              <a:t>amille</a:t>
            </a:r>
            <a:r>
              <a:rPr lang="it-IT" sz="3600" dirty="0">
                <a:solidFill>
                  <a:srgbClr val="000000"/>
                </a:solidFill>
              </a:rPr>
              <a:t> </a:t>
            </a:r>
            <a:endParaRPr lang="en-US" sz="3600" dirty="0">
              <a:solidFill>
                <a:srgbClr val="000000"/>
              </a:solidFill>
            </a:endParaRPr>
          </a:p>
        </p:txBody>
      </p:sp>
      <p:cxnSp>
        <p:nvCxnSpPr>
          <p:cNvPr id="19" name="Straight Arrow Connector 19">
            <a:extLst>
              <a:ext uri="{FF2B5EF4-FFF2-40B4-BE49-F238E27FC236}">
                <a16:creationId xmlns:a16="http://schemas.microsoft.com/office/drawing/2014/main" id="{C6C838F4-AA64-4C4C-B9CA-DDF48C0B5E77}"/>
              </a:ext>
            </a:extLst>
          </p:cNvPr>
          <p:cNvCxnSpPr/>
          <p:nvPr/>
        </p:nvCxnSpPr>
        <p:spPr>
          <a:xfrm flipV="1">
            <a:off x="7712916" y="1917447"/>
            <a:ext cx="660400" cy="372532"/>
          </a:xfrm>
          <a:prstGeom prst="straightConnector1">
            <a:avLst/>
          </a:prstGeom>
          <a:ln w="41275">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DA8C540E-3474-4417-9D15-A850CD695F90}"/>
              </a:ext>
            </a:extLst>
          </p:cNvPr>
          <p:cNvSpPr/>
          <p:nvPr/>
        </p:nvSpPr>
        <p:spPr>
          <a:xfrm>
            <a:off x="8626739" y="3401866"/>
            <a:ext cx="3218921" cy="954107"/>
          </a:xfrm>
          <a:prstGeom prst="rect">
            <a:avLst/>
          </a:prstGeom>
          <a:ln w="22225">
            <a:solidFill>
              <a:schemeClr val="accent1">
                <a:lumMod val="60000"/>
                <a:lumOff val="40000"/>
              </a:schemeClr>
            </a:solidFill>
          </a:ln>
        </p:spPr>
        <p:txBody>
          <a:bodyPr wrap="square">
            <a:spAutoFit/>
          </a:bodyPr>
          <a:lstStyle/>
          <a:p>
            <a:pPr algn="ctr"/>
            <a:r>
              <a:rPr lang="en-US" sz="2800" dirty="0">
                <a:solidFill>
                  <a:srgbClr val="000000"/>
                </a:solidFill>
              </a:rPr>
              <a:t>ASL (</a:t>
            </a:r>
            <a:r>
              <a:rPr lang="en-US" sz="2800" dirty="0" err="1">
                <a:solidFill>
                  <a:srgbClr val="000000"/>
                </a:solidFill>
              </a:rPr>
              <a:t>autoritè</a:t>
            </a:r>
            <a:r>
              <a:rPr lang="en-US" sz="2800" dirty="0">
                <a:solidFill>
                  <a:srgbClr val="000000"/>
                </a:solidFill>
              </a:rPr>
              <a:t> sanitaire locale) </a:t>
            </a:r>
            <a:r>
              <a:rPr lang="it-IT" sz="2800" dirty="0">
                <a:solidFill>
                  <a:srgbClr val="000000"/>
                </a:solidFill>
              </a:rPr>
              <a:t> </a:t>
            </a:r>
            <a:endParaRPr lang="en-US" sz="2800" dirty="0">
              <a:solidFill>
                <a:srgbClr val="000000"/>
              </a:solidFill>
            </a:endParaRPr>
          </a:p>
        </p:txBody>
      </p:sp>
      <p:cxnSp>
        <p:nvCxnSpPr>
          <p:cNvPr id="21" name="Straight Arrow Connector 17">
            <a:extLst>
              <a:ext uri="{FF2B5EF4-FFF2-40B4-BE49-F238E27FC236}">
                <a16:creationId xmlns:a16="http://schemas.microsoft.com/office/drawing/2014/main" id="{7B7A4B32-C9F3-4E3C-9549-29EC8E3175B0}"/>
              </a:ext>
            </a:extLst>
          </p:cNvPr>
          <p:cNvCxnSpPr/>
          <p:nvPr/>
        </p:nvCxnSpPr>
        <p:spPr>
          <a:xfrm>
            <a:off x="8254205" y="2913997"/>
            <a:ext cx="745067" cy="273853"/>
          </a:xfrm>
          <a:prstGeom prst="straightConnector1">
            <a:avLst/>
          </a:prstGeom>
          <a:ln w="41275">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22" name="Content Placeholder 3">
            <a:extLst>
              <a:ext uri="{FF2B5EF4-FFF2-40B4-BE49-F238E27FC236}">
                <a16:creationId xmlns:a16="http://schemas.microsoft.com/office/drawing/2014/main" id="{CF1A974C-4A13-4AA1-95DB-A0002A91B771}"/>
              </a:ext>
            </a:extLst>
          </p:cNvPr>
          <p:cNvSpPr txBox="1">
            <a:spLocks/>
          </p:cNvSpPr>
          <p:nvPr/>
        </p:nvSpPr>
        <p:spPr bwMode="auto">
          <a:xfrm>
            <a:off x="4826980" y="4646383"/>
            <a:ext cx="6384477" cy="954106"/>
          </a:xfrm>
          <a:prstGeom prst="rect">
            <a:avLst/>
          </a:prstGeom>
          <a:noFill/>
          <a:ln w="15875">
            <a:solidFill>
              <a:schemeClr val="accent1">
                <a:lumMod val="60000"/>
                <a:lumOff val="40000"/>
              </a:schemeClr>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222A3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222A3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222A3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222A3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222A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t>Une personne référente pour le soutien</a:t>
            </a:r>
          </a:p>
        </p:txBody>
      </p:sp>
      <p:cxnSp>
        <p:nvCxnSpPr>
          <p:cNvPr id="23" name="Straight Arrow Connector 18">
            <a:extLst>
              <a:ext uri="{FF2B5EF4-FFF2-40B4-BE49-F238E27FC236}">
                <a16:creationId xmlns:a16="http://schemas.microsoft.com/office/drawing/2014/main" id="{33D9C84E-9C00-496F-9B1D-157000189EFC}"/>
              </a:ext>
            </a:extLst>
          </p:cNvPr>
          <p:cNvCxnSpPr>
            <a:cxnSpLocks/>
          </p:cNvCxnSpPr>
          <p:nvPr/>
        </p:nvCxnSpPr>
        <p:spPr>
          <a:xfrm>
            <a:off x="6716502" y="3712950"/>
            <a:ext cx="296017" cy="805365"/>
          </a:xfrm>
          <a:prstGeom prst="straightConnector1">
            <a:avLst/>
          </a:prstGeom>
          <a:ln w="41275">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24" name="Content Placeholder 3">
            <a:extLst>
              <a:ext uri="{FF2B5EF4-FFF2-40B4-BE49-F238E27FC236}">
                <a16:creationId xmlns:a16="http://schemas.microsoft.com/office/drawing/2014/main" id="{DF8FC176-F215-4863-8408-83757E5C0562}"/>
              </a:ext>
            </a:extLst>
          </p:cNvPr>
          <p:cNvSpPr txBox="1">
            <a:spLocks/>
          </p:cNvSpPr>
          <p:nvPr/>
        </p:nvSpPr>
        <p:spPr bwMode="auto">
          <a:xfrm>
            <a:off x="225347" y="3883793"/>
            <a:ext cx="4360333" cy="1069975"/>
          </a:xfrm>
          <a:prstGeom prst="rect">
            <a:avLst/>
          </a:prstGeom>
          <a:noFill/>
          <a:ln w="19050">
            <a:solidFill>
              <a:schemeClr val="accent1">
                <a:lumMod val="60000"/>
                <a:lumOff val="40000"/>
              </a:schemeClr>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222A3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222A3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222A3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222A3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222A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dirty="0">
                <a:solidFill>
                  <a:srgbClr val="000000"/>
                </a:solidFill>
              </a:rPr>
              <a:t>Psychopédagogue</a:t>
            </a:r>
          </a:p>
          <a:p>
            <a:pPr marL="0" indent="0" algn="ctr">
              <a:buFont typeface="Arial" panose="020B0604020202020204" pitchFamily="34" charset="0"/>
              <a:buNone/>
            </a:pPr>
            <a:r>
              <a:rPr lang="fr-FR" dirty="0">
                <a:solidFill>
                  <a:srgbClr val="000000"/>
                </a:solidFill>
              </a:rPr>
              <a:t>de l’école</a:t>
            </a:r>
          </a:p>
          <a:p>
            <a:pPr marL="0" indent="0">
              <a:buFont typeface="Arial" panose="020B0604020202020204" pitchFamily="34" charset="0"/>
              <a:buNone/>
            </a:pPr>
            <a:r>
              <a:rPr lang="it-IT" dirty="0"/>
              <a:t> </a:t>
            </a:r>
            <a:endParaRPr lang="en-US" dirty="0"/>
          </a:p>
        </p:txBody>
      </p:sp>
      <p:cxnSp>
        <p:nvCxnSpPr>
          <p:cNvPr id="25" name="Straight Arrow Connector 28">
            <a:extLst>
              <a:ext uri="{FF2B5EF4-FFF2-40B4-BE49-F238E27FC236}">
                <a16:creationId xmlns:a16="http://schemas.microsoft.com/office/drawing/2014/main" id="{919B526C-A464-4570-A2AC-8F54F893E9A1}"/>
              </a:ext>
            </a:extLst>
          </p:cNvPr>
          <p:cNvCxnSpPr/>
          <p:nvPr/>
        </p:nvCxnSpPr>
        <p:spPr>
          <a:xfrm flipH="1">
            <a:off x="4705350" y="3635009"/>
            <a:ext cx="474133" cy="457201"/>
          </a:xfrm>
          <a:prstGeom prst="straightConnector1">
            <a:avLst/>
          </a:prstGeom>
          <a:ln w="41275">
            <a:solidFill>
              <a:srgbClr val="3366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0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Espace réservé du numéro de diapositive 6">
            <a:extLst>
              <a:ext uri="{FF2B5EF4-FFF2-40B4-BE49-F238E27FC236}">
                <a16:creationId xmlns:a16="http://schemas.microsoft.com/office/drawing/2014/main" id="{2A3B88D5-2FFC-98B7-D683-E56F6F6A734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a:lnSpc>
                <a:spcPct val="100000"/>
              </a:lnSpc>
              <a:spcBef>
                <a:spcPct val="0"/>
              </a:spcBef>
              <a:buFontTx/>
              <a:buNone/>
            </a:pPr>
            <a:fld id="{73FFDD69-1670-4BCB-B635-75F5235D8329}" type="slidenum">
              <a:rPr lang="fr-FR" altLang="fr-FR" sz="1200" smtClean="0">
                <a:solidFill>
                  <a:srgbClr val="9A9A9A"/>
                </a:solidFill>
              </a:rPr>
              <a:pPr>
                <a:lnSpc>
                  <a:spcPct val="100000"/>
                </a:lnSpc>
                <a:spcBef>
                  <a:spcPct val="0"/>
                </a:spcBef>
                <a:buFontTx/>
                <a:buNone/>
              </a:pPr>
              <a:t>19</a:t>
            </a:fld>
            <a:endParaRPr lang="fr-FR" altLang="fr-FR" sz="1200">
              <a:solidFill>
                <a:srgbClr val="9A9A9A"/>
              </a:solidFill>
            </a:endParaRPr>
          </a:p>
        </p:txBody>
      </p:sp>
      <p:sp>
        <p:nvSpPr>
          <p:cNvPr id="29" name="ZoneTexte 28">
            <a:extLst>
              <a:ext uri="{FF2B5EF4-FFF2-40B4-BE49-F238E27FC236}">
                <a16:creationId xmlns:a16="http://schemas.microsoft.com/office/drawing/2014/main" id="{1D66E21C-A7C3-4867-8BA5-2134D06F9999}"/>
              </a:ext>
            </a:extLst>
          </p:cNvPr>
          <p:cNvSpPr txBox="1"/>
          <p:nvPr/>
        </p:nvSpPr>
        <p:spPr>
          <a:xfrm>
            <a:off x="7675562" y="199878"/>
            <a:ext cx="2381250" cy="646331"/>
          </a:xfrm>
          <a:prstGeom prst="rect">
            <a:avLst/>
          </a:prstGeom>
          <a:noFill/>
        </p:spPr>
        <p:txBody>
          <a:bodyPr wrap="square" rtlCol="0">
            <a:spAutoFit/>
          </a:bodyPr>
          <a:lstStyle/>
          <a:p>
            <a:r>
              <a:rPr lang="fr-FR" sz="3600" dirty="0">
                <a:solidFill>
                  <a:schemeClr val="accent1">
                    <a:lumMod val="75000"/>
                  </a:schemeClr>
                </a:solidFill>
              </a:rPr>
              <a:t>INITIALE</a:t>
            </a:r>
          </a:p>
        </p:txBody>
      </p:sp>
      <p:sp>
        <p:nvSpPr>
          <p:cNvPr id="30" name="Text Placeholder 3">
            <a:extLst>
              <a:ext uri="{FF2B5EF4-FFF2-40B4-BE49-F238E27FC236}">
                <a16:creationId xmlns:a16="http://schemas.microsoft.com/office/drawing/2014/main" id="{664167E2-10C0-4C94-857B-C2E0198F3DEB}"/>
              </a:ext>
            </a:extLst>
          </p:cNvPr>
          <p:cNvSpPr txBox="1">
            <a:spLocks/>
          </p:cNvSpPr>
          <p:nvPr/>
        </p:nvSpPr>
        <p:spPr bwMode="auto">
          <a:xfrm>
            <a:off x="6961187" y="1024720"/>
            <a:ext cx="3810001" cy="59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222A3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222A3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222A3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222A3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222A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Master 2 + TFA d’un an (</a:t>
            </a:r>
            <a:r>
              <a:rPr lang="fr-FR" sz="2400" dirty="0" err="1"/>
              <a:t>Tirocinio</a:t>
            </a:r>
            <a:r>
              <a:rPr lang="fr-FR" sz="2400" dirty="0"/>
              <a:t> </a:t>
            </a:r>
            <a:r>
              <a:rPr lang="fr-FR" sz="2400" dirty="0" err="1"/>
              <a:t>Formativo</a:t>
            </a:r>
            <a:r>
              <a:rPr lang="fr-FR" sz="2400" dirty="0"/>
              <a:t> </a:t>
            </a:r>
            <a:r>
              <a:rPr lang="fr-FR" sz="2400" dirty="0" err="1"/>
              <a:t>Attivo</a:t>
            </a:r>
            <a:r>
              <a:rPr lang="fr-FR" sz="2400" dirty="0"/>
              <a:t>)</a:t>
            </a:r>
            <a:endParaRPr lang="en-US" sz="2400" dirty="0"/>
          </a:p>
        </p:txBody>
      </p:sp>
      <p:cxnSp>
        <p:nvCxnSpPr>
          <p:cNvPr id="31" name="Straight Arrow Connector 8">
            <a:extLst>
              <a:ext uri="{FF2B5EF4-FFF2-40B4-BE49-F238E27FC236}">
                <a16:creationId xmlns:a16="http://schemas.microsoft.com/office/drawing/2014/main" id="{40025A8C-AC32-481E-91E5-5CE8A7EB2E87}"/>
              </a:ext>
            </a:extLst>
          </p:cNvPr>
          <p:cNvCxnSpPr>
            <a:cxnSpLocks/>
          </p:cNvCxnSpPr>
          <p:nvPr/>
        </p:nvCxnSpPr>
        <p:spPr>
          <a:xfrm>
            <a:off x="5205323" y="1272094"/>
            <a:ext cx="1520894" cy="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8">
            <a:extLst>
              <a:ext uri="{FF2B5EF4-FFF2-40B4-BE49-F238E27FC236}">
                <a16:creationId xmlns:a16="http://schemas.microsoft.com/office/drawing/2014/main" id="{D5A665DF-34ED-4ADB-84E9-C1F63140D96A}"/>
              </a:ext>
            </a:extLst>
          </p:cNvPr>
          <p:cNvCxnSpPr>
            <a:cxnSpLocks/>
          </p:cNvCxnSpPr>
          <p:nvPr/>
        </p:nvCxnSpPr>
        <p:spPr>
          <a:xfrm>
            <a:off x="5016966" y="1763043"/>
            <a:ext cx="913291" cy="812735"/>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33" name="Content Placeholder 2">
            <a:extLst>
              <a:ext uri="{FF2B5EF4-FFF2-40B4-BE49-F238E27FC236}">
                <a16:creationId xmlns:a16="http://schemas.microsoft.com/office/drawing/2014/main" id="{0C8EC0FD-290C-416C-A693-DEB6C74F17CA}"/>
              </a:ext>
            </a:extLst>
          </p:cNvPr>
          <p:cNvSpPr>
            <a:spLocks noGrp="1"/>
          </p:cNvSpPr>
          <p:nvPr>
            <p:ph idx="1"/>
          </p:nvPr>
        </p:nvSpPr>
        <p:spPr>
          <a:xfrm>
            <a:off x="4587807" y="2694274"/>
            <a:ext cx="3810001" cy="1678517"/>
          </a:xfrm>
        </p:spPr>
        <p:txBody>
          <a:bodyPr/>
          <a:lstStyle/>
          <a:p>
            <a:pPr marL="0" indent="0" algn="ctr">
              <a:buNone/>
            </a:pPr>
            <a:r>
              <a:rPr lang="it-IT" sz="2400" dirty="0"/>
              <a:t>L’école ou la division scolaire du territoire organise chaque année des formations sur des thèmes d’inclusion</a:t>
            </a:r>
          </a:p>
          <a:p>
            <a:endParaRPr lang="en-US" sz="2400" dirty="0"/>
          </a:p>
        </p:txBody>
      </p:sp>
      <p:sp>
        <p:nvSpPr>
          <p:cNvPr id="34" name="ZoneTexte 33">
            <a:extLst>
              <a:ext uri="{FF2B5EF4-FFF2-40B4-BE49-F238E27FC236}">
                <a16:creationId xmlns:a16="http://schemas.microsoft.com/office/drawing/2014/main" id="{A71312E7-00A7-4CA6-9B02-4B0AEAED9AB5}"/>
              </a:ext>
            </a:extLst>
          </p:cNvPr>
          <p:cNvSpPr txBox="1"/>
          <p:nvPr/>
        </p:nvSpPr>
        <p:spPr>
          <a:xfrm>
            <a:off x="8661647" y="3105834"/>
            <a:ext cx="2895600" cy="646331"/>
          </a:xfrm>
          <a:prstGeom prst="rect">
            <a:avLst/>
          </a:prstGeom>
          <a:noFill/>
        </p:spPr>
        <p:txBody>
          <a:bodyPr wrap="square" rtlCol="0">
            <a:spAutoFit/>
          </a:bodyPr>
          <a:lstStyle/>
          <a:p>
            <a:r>
              <a:rPr lang="fr-FR" sz="3600" dirty="0">
                <a:solidFill>
                  <a:schemeClr val="accent1">
                    <a:lumMod val="75000"/>
                  </a:schemeClr>
                </a:solidFill>
              </a:rPr>
              <a:t>CONTINUE</a:t>
            </a:r>
          </a:p>
        </p:txBody>
      </p:sp>
      <p:cxnSp>
        <p:nvCxnSpPr>
          <p:cNvPr id="35" name="Straight Arrow Connector 11">
            <a:extLst>
              <a:ext uri="{FF2B5EF4-FFF2-40B4-BE49-F238E27FC236}">
                <a16:creationId xmlns:a16="http://schemas.microsoft.com/office/drawing/2014/main" id="{C1A5A5DE-2CC9-427A-A6BF-77DE9145E66F}"/>
              </a:ext>
            </a:extLst>
          </p:cNvPr>
          <p:cNvCxnSpPr>
            <a:cxnSpLocks/>
          </p:cNvCxnSpPr>
          <p:nvPr/>
        </p:nvCxnSpPr>
        <p:spPr>
          <a:xfrm flipH="1">
            <a:off x="3645330" y="4020831"/>
            <a:ext cx="786540" cy="791758"/>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10">
            <a:extLst>
              <a:ext uri="{FF2B5EF4-FFF2-40B4-BE49-F238E27FC236}">
                <a16:creationId xmlns:a16="http://schemas.microsoft.com/office/drawing/2014/main" id="{0A26FB8C-95AD-4FF0-B90D-F325378F1786}"/>
              </a:ext>
            </a:extLst>
          </p:cNvPr>
          <p:cNvCxnSpPr>
            <a:cxnSpLocks/>
          </p:cNvCxnSpPr>
          <p:nvPr/>
        </p:nvCxnSpPr>
        <p:spPr>
          <a:xfrm>
            <a:off x="8423207" y="4118112"/>
            <a:ext cx="642907" cy="694451"/>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41C8A686-0EF1-40D2-A543-860FCD97F822}"/>
              </a:ext>
            </a:extLst>
          </p:cNvPr>
          <p:cNvSpPr/>
          <p:nvPr/>
        </p:nvSpPr>
        <p:spPr>
          <a:xfrm>
            <a:off x="810831" y="4894128"/>
            <a:ext cx="5370894" cy="830997"/>
          </a:xfrm>
          <a:prstGeom prst="rect">
            <a:avLst/>
          </a:prstGeom>
        </p:spPr>
        <p:txBody>
          <a:bodyPr wrap="none">
            <a:spAutoFit/>
          </a:bodyPr>
          <a:lstStyle/>
          <a:p>
            <a:r>
              <a:rPr lang="it-IT" sz="2400" dirty="0"/>
              <a:t>Sur des pathologies ou des </a:t>
            </a:r>
          </a:p>
          <a:p>
            <a:r>
              <a:rPr lang="it-IT" sz="2400" dirty="0"/>
              <a:t>troubles (ADHD, TSA, dyslexie..) </a:t>
            </a:r>
            <a:endParaRPr lang="en-US" sz="2400" dirty="0"/>
          </a:p>
        </p:txBody>
      </p:sp>
      <p:sp>
        <p:nvSpPr>
          <p:cNvPr id="42" name="Rectangle 41">
            <a:extLst>
              <a:ext uri="{FF2B5EF4-FFF2-40B4-BE49-F238E27FC236}">
                <a16:creationId xmlns:a16="http://schemas.microsoft.com/office/drawing/2014/main" id="{EC7E4371-4CC2-4205-845A-335DD3A476C7}"/>
              </a:ext>
            </a:extLst>
          </p:cNvPr>
          <p:cNvSpPr/>
          <p:nvPr/>
        </p:nvSpPr>
        <p:spPr>
          <a:xfrm>
            <a:off x="6930146" y="4949072"/>
            <a:ext cx="4627101" cy="830997"/>
          </a:xfrm>
          <a:prstGeom prst="rect">
            <a:avLst/>
          </a:prstGeom>
        </p:spPr>
        <p:txBody>
          <a:bodyPr wrap="none">
            <a:spAutoFit/>
          </a:bodyPr>
          <a:lstStyle/>
          <a:p>
            <a:r>
              <a:rPr lang="it-IT" sz="2400" dirty="0"/>
              <a:t>Sur les nouvelles approches </a:t>
            </a:r>
          </a:p>
          <a:p>
            <a:r>
              <a:rPr lang="en-US" sz="2400" dirty="0"/>
              <a:t>p</a:t>
            </a:r>
            <a:r>
              <a:rPr lang="it-IT" sz="2400" dirty="0"/>
              <a:t>édagogiques pour la classe</a:t>
            </a:r>
          </a:p>
        </p:txBody>
      </p:sp>
      <p:sp>
        <p:nvSpPr>
          <p:cNvPr id="38" name="Rectangle : coins arrondis 37">
            <a:extLst>
              <a:ext uri="{FF2B5EF4-FFF2-40B4-BE49-F238E27FC236}">
                <a16:creationId xmlns:a16="http://schemas.microsoft.com/office/drawing/2014/main" id="{6F5CD1B9-1D8B-40CC-84E0-9D417098EAA3}"/>
              </a:ext>
            </a:extLst>
          </p:cNvPr>
          <p:cNvSpPr/>
          <p:nvPr/>
        </p:nvSpPr>
        <p:spPr>
          <a:xfrm>
            <a:off x="810831" y="570674"/>
            <a:ext cx="3946730" cy="13274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accent1">
                    <a:lumMod val="75000"/>
                  </a:schemeClr>
                </a:solidFill>
              </a:rPr>
              <a:t>Formation des </a:t>
            </a:r>
            <a:r>
              <a:rPr lang="en-US" sz="3200" b="1" dirty="0" err="1">
                <a:solidFill>
                  <a:schemeClr val="accent1">
                    <a:lumMod val="75000"/>
                  </a:schemeClr>
                </a:solidFill>
              </a:rPr>
              <a:t>enseignants</a:t>
            </a:r>
            <a:r>
              <a:rPr lang="en-US" sz="3200" b="1" dirty="0">
                <a:solidFill>
                  <a:schemeClr val="accent1">
                    <a:lumMod val="75000"/>
                  </a:schemeClr>
                </a:solidFill>
              </a:rPr>
              <a:t> de </a:t>
            </a:r>
            <a:r>
              <a:rPr lang="en-US" sz="3200" b="1" dirty="0" err="1">
                <a:solidFill>
                  <a:schemeClr val="accent1">
                    <a:lumMod val="75000"/>
                  </a:schemeClr>
                </a:solidFill>
              </a:rPr>
              <a:t>soutien</a:t>
            </a:r>
            <a:endParaRPr lang="fr-FR" sz="3200" b="1" dirty="0">
              <a:solidFill>
                <a:schemeClr val="accent1">
                  <a:lumMod val="75000"/>
                </a:schemeClr>
              </a:solidFill>
            </a:endParaRPr>
          </a:p>
        </p:txBody>
      </p:sp>
    </p:spTree>
    <p:extLst>
      <p:ext uri="{BB962C8B-B14F-4D97-AF65-F5344CB8AC3E}">
        <p14:creationId xmlns:p14="http://schemas.microsoft.com/office/powerpoint/2010/main" val="146428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a:extLst>
              <a:ext uri="{FF2B5EF4-FFF2-40B4-BE49-F238E27FC236}">
                <a16:creationId xmlns:a16="http://schemas.microsoft.com/office/drawing/2014/main" id="{0FC62E2A-9297-0FC6-94B7-4C1E387FB676}"/>
              </a:ext>
            </a:extLst>
          </p:cNvPr>
          <p:cNvSpPr>
            <a:spLocks noGrp="1"/>
          </p:cNvSpPr>
          <p:nvPr>
            <p:ph type="ctrTitle"/>
          </p:nvPr>
        </p:nvSpPr>
        <p:spPr>
          <a:xfrm>
            <a:off x="1524000" y="889000"/>
            <a:ext cx="9144000" cy="2387600"/>
          </a:xfrm>
        </p:spPr>
        <p:txBody>
          <a:bodyPr/>
          <a:lstStyle/>
          <a:p>
            <a:pPr>
              <a:lnSpc>
                <a:spcPct val="100000"/>
              </a:lnSpc>
              <a:defRPr/>
            </a:pPr>
            <a:r>
              <a:rPr lang="fr-FR" altLang="fr-FR" dirty="0"/>
              <a:t>Atelier 8:</a:t>
            </a:r>
            <a:br>
              <a:rPr lang="fr-FR" altLang="fr-FR" dirty="0"/>
            </a:br>
            <a:br>
              <a:rPr lang="fr-FR" sz="1800" dirty="0">
                <a:solidFill>
                  <a:srgbClr val="000000"/>
                </a:solidFill>
                <a:latin typeface="Arimo"/>
              </a:rPr>
            </a:br>
            <a:r>
              <a:rPr lang="fr-FR" sz="2400" b="1" dirty="0">
                <a:solidFill>
                  <a:srgbClr val="000000"/>
                </a:solidFill>
                <a:latin typeface="+mn-lt"/>
              </a:rPr>
              <a:t>Conception universelle des apprentissages : sur les chemins de l'école pour tous</a:t>
            </a:r>
            <a:br>
              <a:rPr lang="fr-FR" sz="2400" b="1" dirty="0">
                <a:solidFill>
                  <a:srgbClr val="000000"/>
                </a:solidFill>
                <a:latin typeface="+mn-lt"/>
              </a:rPr>
            </a:br>
            <a:endParaRPr lang="fr-FR" altLang="fr-FR" sz="2400" b="1" dirty="0">
              <a:latin typeface="+mn-lt"/>
            </a:endParaRPr>
          </a:p>
        </p:txBody>
      </p:sp>
      <p:pic>
        <p:nvPicPr>
          <p:cNvPr id="13317" name="Image 8">
            <a:extLst>
              <a:ext uri="{FF2B5EF4-FFF2-40B4-BE49-F238E27FC236}">
                <a16:creationId xmlns:a16="http://schemas.microsoft.com/office/drawing/2014/main" id="{AEF6128E-F951-88D2-60F6-E8E44381C9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5546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1BE8B291-1CEB-2B95-EA76-53FAED7F95A5}"/>
              </a:ext>
            </a:extLst>
          </p:cNvPr>
          <p:cNvSpPr txBox="1"/>
          <p:nvPr/>
        </p:nvSpPr>
        <p:spPr>
          <a:xfrm>
            <a:off x="841375" y="3695700"/>
            <a:ext cx="5257800" cy="1600200"/>
          </a:xfrm>
          <a:prstGeom prst="rect">
            <a:avLst/>
          </a:prstGeom>
          <a:noFill/>
        </p:spPr>
        <p:txBody>
          <a:bodyPr>
            <a:spAutoFit/>
          </a:bodyPr>
          <a:lstStyle/>
          <a:p>
            <a:pPr>
              <a:defRPr/>
            </a:pPr>
            <a:r>
              <a:rPr lang="fr-FR" sz="1400" b="1" dirty="0">
                <a:solidFill>
                  <a:srgbClr val="000000"/>
                </a:solidFill>
                <a:latin typeface="+mn-lt"/>
                <a:ea typeface="Calibri" panose="020F0502020204030204" pitchFamily="34" charset="0"/>
              </a:rPr>
              <a:t>Thomas ENFRIN</a:t>
            </a:r>
            <a:r>
              <a:rPr lang="fr-FR" sz="1400" dirty="0">
                <a:solidFill>
                  <a:srgbClr val="000000"/>
                </a:solidFill>
                <a:latin typeface="+mn-lt"/>
                <a:ea typeface="Calibri" panose="020F0502020204030204" pitchFamily="34" charset="0"/>
              </a:rPr>
              <a:t>, Coordinateur du Service Education inclusive,</a:t>
            </a:r>
            <a:r>
              <a:rPr lang="fr-FR" sz="1400" b="1" dirty="0">
                <a:solidFill>
                  <a:srgbClr val="000000"/>
                </a:solidFill>
                <a:latin typeface="+mn-lt"/>
                <a:ea typeface="Calibri" panose="020F0502020204030204" pitchFamily="34" charset="0"/>
              </a:rPr>
              <a:t> </a:t>
            </a:r>
            <a:r>
              <a:rPr lang="fr-FR" sz="1400" dirty="0">
                <a:solidFill>
                  <a:srgbClr val="000000"/>
                </a:solidFill>
                <a:latin typeface="+mn-lt"/>
                <a:ea typeface="Calibri" panose="020F0502020204030204" pitchFamily="34" charset="0"/>
              </a:rPr>
              <a:t>Direction Diocésaine de l'Enseignement Catholique de Rennes</a:t>
            </a:r>
          </a:p>
          <a:p>
            <a:pPr>
              <a:defRPr/>
            </a:pPr>
            <a:endParaRPr lang="fr-FR" sz="1400" dirty="0">
              <a:solidFill>
                <a:srgbClr val="000000"/>
              </a:solidFill>
              <a:latin typeface="+mn-lt"/>
              <a:ea typeface="Calibri" panose="020F0502020204030204" pitchFamily="34" charset="0"/>
            </a:endParaRPr>
          </a:p>
          <a:p>
            <a:pPr>
              <a:defRPr/>
            </a:pPr>
            <a:endParaRPr lang="fr-FR" sz="1400" dirty="0">
              <a:latin typeface="+mn-lt"/>
              <a:ea typeface="Calibri" panose="020F0502020204030204" pitchFamily="34" charset="0"/>
            </a:endParaRPr>
          </a:p>
          <a:p>
            <a:pPr>
              <a:defRPr/>
            </a:pPr>
            <a:r>
              <a:rPr lang="fr-FR" sz="1400" b="1" dirty="0">
                <a:solidFill>
                  <a:srgbClr val="000000"/>
                </a:solidFill>
                <a:latin typeface="+mn-lt"/>
                <a:ea typeface="Calibri" panose="020F0502020204030204" pitchFamily="34" charset="0"/>
              </a:rPr>
              <a:t>Véronique POUTOUX</a:t>
            </a:r>
            <a:r>
              <a:rPr lang="fr-FR" sz="1400" dirty="0">
                <a:solidFill>
                  <a:srgbClr val="000000"/>
                </a:solidFill>
                <a:latin typeface="+mn-lt"/>
                <a:ea typeface="Calibri" panose="020F0502020204030204" pitchFamily="34" charset="0"/>
              </a:rPr>
              <a:t>, enseignante, formatrice et rédactrice en chef Site " </a:t>
            </a:r>
            <a:r>
              <a:rPr lang="fr-FR" sz="1400" u="sng" dirty="0">
                <a:solidFill>
                  <a:srgbClr val="000000"/>
                </a:solidFill>
                <a:latin typeface="+mn-lt"/>
                <a:ea typeface="Calibri" panose="020F0502020204030204" pitchFamily="34" charset="0"/>
                <a:hlinkClick r:id="rId3"/>
              </a:rPr>
              <a:t>www.versunecoleinclusive.fr</a:t>
            </a:r>
            <a:r>
              <a:rPr lang="fr-FR" sz="1400" dirty="0">
                <a:solidFill>
                  <a:srgbClr val="000000"/>
                </a:solidFill>
                <a:latin typeface="+mn-lt"/>
                <a:ea typeface="Calibri" panose="020F0502020204030204" pitchFamily="34" charset="0"/>
              </a:rPr>
              <a:t>"</a:t>
            </a:r>
            <a:endParaRPr lang="fr-FR" sz="1400" dirty="0">
              <a:latin typeface="+mn-lt"/>
              <a:ea typeface="Calibri" panose="020F0502020204030204" pitchFamily="34" charset="0"/>
            </a:endParaRPr>
          </a:p>
        </p:txBody>
      </p:sp>
      <p:sp>
        <p:nvSpPr>
          <p:cNvPr id="13" name="ZoneTexte 12">
            <a:extLst>
              <a:ext uri="{FF2B5EF4-FFF2-40B4-BE49-F238E27FC236}">
                <a16:creationId xmlns:a16="http://schemas.microsoft.com/office/drawing/2014/main" id="{0AB3905A-F1A0-7BE9-5328-07B3092FA2BC}"/>
              </a:ext>
            </a:extLst>
          </p:cNvPr>
          <p:cNvSpPr txBox="1"/>
          <p:nvPr/>
        </p:nvSpPr>
        <p:spPr>
          <a:xfrm>
            <a:off x="5943600" y="3462338"/>
            <a:ext cx="5407025" cy="2030412"/>
          </a:xfrm>
          <a:prstGeom prst="rect">
            <a:avLst/>
          </a:prstGeom>
          <a:noFill/>
        </p:spPr>
        <p:txBody>
          <a:bodyPr>
            <a:spAutoFit/>
          </a:bodyPr>
          <a:lstStyle/>
          <a:p>
            <a:pPr>
              <a:defRPr/>
            </a:pPr>
            <a:endParaRPr lang="fr-FR" sz="1400" dirty="0">
              <a:solidFill>
                <a:srgbClr val="203864"/>
              </a:solidFill>
              <a:latin typeface="+mn-lt"/>
              <a:ea typeface="Calibri" panose="020F0502020204030204" pitchFamily="34" charset="0"/>
            </a:endParaRPr>
          </a:p>
          <a:p>
            <a:pPr>
              <a:defRPr/>
            </a:pPr>
            <a:r>
              <a:rPr lang="fr-FR" sz="1400" b="1" dirty="0">
                <a:solidFill>
                  <a:srgbClr val="000000"/>
                </a:solidFill>
                <a:latin typeface="+mn-lt"/>
                <a:ea typeface="Calibri" panose="020F0502020204030204" pitchFamily="34" charset="0"/>
              </a:rPr>
              <a:t>Paola GIANI</a:t>
            </a:r>
            <a:r>
              <a:rPr lang="fr-FR" sz="1400" dirty="0">
                <a:solidFill>
                  <a:srgbClr val="000000"/>
                </a:solidFill>
                <a:latin typeface="+mn-lt"/>
                <a:ea typeface="Calibri" panose="020F0502020204030204" pitchFamily="34" charset="0"/>
              </a:rPr>
              <a:t>, professeure des écoles, école élémentaire IC </a:t>
            </a:r>
            <a:r>
              <a:rPr lang="fr-FR" sz="1400" dirty="0" err="1">
                <a:solidFill>
                  <a:srgbClr val="000000"/>
                </a:solidFill>
                <a:latin typeface="+mn-lt"/>
                <a:ea typeface="Calibri" panose="020F0502020204030204" pitchFamily="34" charset="0"/>
              </a:rPr>
              <a:t>Savio</a:t>
            </a:r>
            <a:r>
              <a:rPr lang="fr-FR" sz="1400" dirty="0">
                <a:solidFill>
                  <a:srgbClr val="000000"/>
                </a:solidFill>
                <a:latin typeface="+mn-lt"/>
                <a:ea typeface="Calibri" panose="020F0502020204030204" pitchFamily="34" charset="0"/>
              </a:rPr>
              <a:t> à </a:t>
            </a:r>
            <a:r>
              <a:rPr lang="fr-FR" sz="1400" dirty="0" err="1">
                <a:solidFill>
                  <a:srgbClr val="000000"/>
                </a:solidFill>
                <a:latin typeface="+mn-lt"/>
                <a:ea typeface="Calibri" panose="020F0502020204030204" pitchFamily="34" charset="0"/>
              </a:rPr>
              <a:t>Agrate</a:t>
            </a:r>
            <a:r>
              <a:rPr lang="fr-FR" sz="1400" dirty="0">
                <a:solidFill>
                  <a:srgbClr val="000000"/>
                </a:solidFill>
                <a:latin typeface="+mn-lt"/>
                <a:ea typeface="Calibri" panose="020F0502020204030204" pitchFamily="34" charset="0"/>
              </a:rPr>
              <a:t> </a:t>
            </a:r>
            <a:r>
              <a:rPr lang="fr-FR" sz="1400" dirty="0" err="1">
                <a:solidFill>
                  <a:srgbClr val="000000"/>
                </a:solidFill>
                <a:latin typeface="+mn-lt"/>
                <a:ea typeface="Calibri" panose="020F0502020204030204" pitchFamily="34" charset="0"/>
              </a:rPr>
              <a:t>Brianza</a:t>
            </a:r>
            <a:r>
              <a:rPr lang="fr-FR" sz="1400" dirty="0">
                <a:solidFill>
                  <a:srgbClr val="000000"/>
                </a:solidFill>
                <a:latin typeface="+mn-lt"/>
                <a:ea typeface="Calibri" panose="020F0502020204030204" pitchFamily="34" charset="0"/>
              </a:rPr>
              <a:t> (MB) et psychologue du développement, centre pluriprofessionnel pédiatrique </a:t>
            </a:r>
            <a:r>
              <a:rPr lang="fr-FR" sz="1400" dirty="0" err="1">
                <a:solidFill>
                  <a:srgbClr val="000000"/>
                </a:solidFill>
                <a:latin typeface="+mn-lt"/>
                <a:ea typeface="Calibri" panose="020F0502020204030204" pitchFamily="34" charset="0"/>
              </a:rPr>
              <a:t>Concura</a:t>
            </a:r>
            <a:r>
              <a:rPr lang="fr-FR" sz="1400" dirty="0">
                <a:solidFill>
                  <a:srgbClr val="000000"/>
                </a:solidFill>
                <a:latin typeface="+mn-lt"/>
                <a:ea typeface="Calibri" panose="020F0502020204030204" pitchFamily="34" charset="0"/>
              </a:rPr>
              <a:t> à </a:t>
            </a:r>
            <a:r>
              <a:rPr lang="fr-FR" sz="1400" dirty="0" err="1">
                <a:solidFill>
                  <a:srgbClr val="000000"/>
                </a:solidFill>
                <a:latin typeface="+mn-lt"/>
                <a:ea typeface="Calibri" panose="020F0502020204030204" pitchFamily="34" charset="0"/>
              </a:rPr>
              <a:t>Vimercate</a:t>
            </a:r>
            <a:r>
              <a:rPr lang="fr-FR" sz="1400" dirty="0">
                <a:solidFill>
                  <a:srgbClr val="000000"/>
                </a:solidFill>
                <a:latin typeface="+mn-lt"/>
                <a:ea typeface="Calibri" panose="020F0502020204030204" pitchFamily="34" charset="0"/>
              </a:rPr>
              <a:t> (MB) – Lombardie (Italie)</a:t>
            </a:r>
          </a:p>
          <a:p>
            <a:pPr>
              <a:defRPr/>
            </a:pPr>
            <a:endParaRPr lang="fr-FR" sz="1400" dirty="0">
              <a:solidFill>
                <a:srgbClr val="000000"/>
              </a:solidFill>
              <a:latin typeface="+mn-lt"/>
              <a:ea typeface="Calibri" panose="020F0502020204030204" pitchFamily="34" charset="0"/>
            </a:endParaRPr>
          </a:p>
          <a:p>
            <a:pPr>
              <a:defRPr/>
            </a:pPr>
            <a:r>
              <a:rPr lang="fr-FR" sz="1400" b="1" dirty="0" err="1">
                <a:solidFill>
                  <a:srgbClr val="000000"/>
                </a:solidFill>
                <a:latin typeface="+mn-lt"/>
                <a:ea typeface="Calibri" panose="020F0502020204030204" pitchFamily="34" charset="0"/>
              </a:rPr>
              <a:t>Giuliana</a:t>
            </a:r>
            <a:r>
              <a:rPr lang="fr-FR" sz="1400" b="1" dirty="0">
                <a:solidFill>
                  <a:srgbClr val="000000"/>
                </a:solidFill>
                <a:latin typeface="+mn-lt"/>
                <a:ea typeface="Calibri" panose="020F0502020204030204" pitchFamily="34" charset="0"/>
              </a:rPr>
              <a:t> PETRUCCI</a:t>
            </a:r>
            <a:r>
              <a:rPr lang="fr-FR" sz="1400" dirty="0">
                <a:solidFill>
                  <a:srgbClr val="000000"/>
                </a:solidFill>
                <a:latin typeface="+mn-lt"/>
                <a:ea typeface="Calibri" panose="020F0502020204030204" pitchFamily="34" charset="0"/>
              </a:rPr>
              <a:t>, professeure des écoles /enseignante spécialisée, école élémentaire IC G. Marconi à </a:t>
            </a:r>
            <a:r>
              <a:rPr lang="fr-FR" sz="1400" dirty="0" err="1">
                <a:solidFill>
                  <a:srgbClr val="000000"/>
                </a:solidFill>
                <a:latin typeface="+mn-lt"/>
                <a:ea typeface="Calibri" panose="020F0502020204030204" pitchFamily="34" charset="0"/>
              </a:rPr>
              <a:t>Concorezzo</a:t>
            </a:r>
            <a:r>
              <a:rPr lang="fr-FR" sz="1400" dirty="0">
                <a:solidFill>
                  <a:srgbClr val="000000"/>
                </a:solidFill>
                <a:latin typeface="+mn-lt"/>
                <a:ea typeface="Calibri" panose="020F0502020204030204" pitchFamily="34" charset="0"/>
              </a:rPr>
              <a:t> (MB) – Lombardie (Italie)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44DEEDA0-EB30-1E22-3927-7DAA476F3E47}"/>
              </a:ext>
            </a:extLst>
          </p:cNvPr>
          <p:cNvSpPr>
            <a:spLocks noGrp="1"/>
          </p:cNvSpPr>
          <p:nvPr>
            <p:ph type="title"/>
          </p:nvPr>
        </p:nvSpPr>
        <p:spPr>
          <a:xfrm>
            <a:off x="4223543" y="1243378"/>
            <a:ext cx="3932237" cy="657224"/>
          </a:xfrm>
          <a:ln w="34925">
            <a:solidFill>
              <a:srgbClr val="FF0000">
                <a:alpha val="98000"/>
              </a:srgbClr>
            </a:solidFill>
          </a:ln>
        </p:spPr>
        <p:txBody>
          <a:bodyPr/>
          <a:lstStyle/>
          <a:p>
            <a:pPr algn="ctr"/>
            <a:br>
              <a:rPr lang="fr-FR" altLang="fr-FR" dirty="0">
                <a:solidFill>
                  <a:srgbClr val="FF0000"/>
                </a:solidFill>
              </a:rPr>
            </a:br>
            <a:r>
              <a:rPr lang="fr-FR" altLang="fr-FR" dirty="0"/>
              <a:t> les barrières </a:t>
            </a:r>
          </a:p>
        </p:txBody>
      </p:sp>
      <p:pic>
        <p:nvPicPr>
          <p:cNvPr id="12" name="Espace réservé du contenu 11">
            <a:extLst>
              <a:ext uri="{FF2B5EF4-FFF2-40B4-BE49-F238E27FC236}">
                <a16:creationId xmlns:a16="http://schemas.microsoft.com/office/drawing/2014/main" id="{E23DD27A-1503-1948-B9A1-0AEDA520BD26}"/>
              </a:ext>
            </a:extLst>
          </p:cNvPr>
          <p:cNvPicPr>
            <a:picLocks noGrp="1" noChangeAspect="1"/>
          </p:cNvPicPr>
          <p:nvPr>
            <p:ph idx="1"/>
          </p:nvPr>
        </p:nvPicPr>
        <p:blipFill>
          <a:blip r:embed="rId2"/>
          <a:stretch>
            <a:fillRect/>
          </a:stretch>
        </p:blipFill>
        <p:spPr>
          <a:xfrm>
            <a:off x="680071" y="3116938"/>
            <a:ext cx="3404476" cy="29189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9462" name="Espace réservé du numéro de diapositive 6">
            <a:extLst>
              <a:ext uri="{FF2B5EF4-FFF2-40B4-BE49-F238E27FC236}">
                <a16:creationId xmlns:a16="http://schemas.microsoft.com/office/drawing/2014/main" id="{4F5467C5-FA5E-35BB-A8D7-C5B5A96659BE}"/>
              </a:ext>
            </a:extLst>
          </p:cNvPr>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a:lnSpc>
                <a:spcPct val="100000"/>
              </a:lnSpc>
              <a:spcBef>
                <a:spcPct val="0"/>
              </a:spcBef>
              <a:buFontTx/>
              <a:buNone/>
            </a:pPr>
            <a:fld id="{304CB961-F887-4A2B-941B-B654DBD90717}" type="slidenum">
              <a:rPr lang="fr-FR" altLang="fr-FR" sz="1200" smtClean="0">
                <a:solidFill>
                  <a:srgbClr val="9A9A9A"/>
                </a:solidFill>
              </a:rPr>
              <a:pPr>
                <a:lnSpc>
                  <a:spcPct val="100000"/>
                </a:lnSpc>
                <a:spcBef>
                  <a:spcPct val="0"/>
                </a:spcBef>
                <a:buFontTx/>
                <a:buNone/>
              </a:pPr>
              <a:t>20</a:t>
            </a:fld>
            <a:endParaRPr lang="fr-FR" altLang="fr-FR" sz="1200">
              <a:solidFill>
                <a:srgbClr val="9A9A9A"/>
              </a:solidFill>
            </a:endParaRPr>
          </a:p>
        </p:txBody>
      </p:sp>
      <p:sp>
        <p:nvSpPr>
          <p:cNvPr id="13" name="Titre 1">
            <a:extLst>
              <a:ext uri="{FF2B5EF4-FFF2-40B4-BE49-F238E27FC236}">
                <a16:creationId xmlns:a16="http://schemas.microsoft.com/office/drawing/2014/main" id="{44DEEDA0-EB30-1E22-3927-7DAA476F3E47}"/>
              </a:ext>
            </a:extLst>
          </p:cNvPr>
          <p:cNvSpPr txBox="1">
            <a:spLocks/>
          </p:cNvSpPr>
          <p:nvPr/>
        </p:nvSpPr>
        <p:spPr bwMode="auto">
          <a:xfrm>
            <a:off x="7251700" y="220139"/>
            <a:ext cx="3431117" cy="657223"/>
          </a:xfrm>
          <a:prstGeom prst="rect">
            <a:avLst/>
          </a:prstGeom>
          <a:solidFill>
            <a:srgbClr val="FCF480"/>
          </a:solidFill>
          <a:ln>
            <a:noFill/>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kern="1200">
                <a:solidFill>
                  <a:srgbClr val="222A35"/>
                </a:solidFill>
                <a:latin typeface="+mj-lt"/>
                <a:ea typeface="+mj-ea"/>
                <a:cs typeface="+mj-cs"/>
              </a:defRPr>
            </a:lvl1pPr>
            <a:lvl2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2pPr>
            <a:lvl3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3pPr>
            <a:lvl4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4pPr>
            <a:lvl5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5pPr>
            <a:lvl6pPr marL="4572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6pPr>
            <a:lvl7pPr marL="9144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7pPr>
            <a:lvl8pPr marL="13716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8pPr>
            <a:lvl9pPr marL="18288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9pPr>
          </a:lstStyle>
          <a:p>
            <a:pPr algn="ctr"/>
            <a:br>
              <a:rPr lang="fr-FR" altLang="fr-FR" dirty="0">
                <a:solidFill>
                  <a:srgbClr val="FF0000"/>
                </a:solidFill>
              </a:rPr>
            </a:br>
            <a:r>
              <a:rPr lang="fr-FR" altLang="fr-FR" b="1" dirty="0"/>
              <a:t>OBSERVER</a:t>
            </a:r>
          </a:p>
        </p:txBody>
      </p:sp>
      <p:sp>
        <p:nvSpPr>
          <p:cNvPr id="14" name="Titre 1">
            <a:extLst>
              <a:ext uri="{FF2B5EF4-FFF2-40B4-BE49-F238E27FC236}">
                <a16:creationId xmlns:a16="http://schemas.microsoft.com/office/drawing/2014/main" id="{44DEEDA0-EB30-1E22-3927-7DAA476F3E47}"/>
              </a:ext>
            </a:extLst>
          </p:cNvPr>
          <p:cNvSpPr txBox="1">
            <a:spLocks/>
          </p:cNvSpPr>
          <p:nvPr/>
        </p:nvSpPr>
        <p:spPr bwMode="auto">
          <a:xfrm>
            <a:off x="1036320" y="224683"/>
            <a:ext cx="4789145"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kern="1200">
                <a:solidFill>
                  <a:srgbClr val="222A35"/>
                </a:solidFill>
                <a:latin typeface="+mj-lt"/>
                <a:ea typeface="+mj-ea"/>
                <a:cs typeface="+mj-cs"/>
              </a:defRPr>
            </a:lvl1pPr>
            <a:lvl2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2pPr>
            <a:lvl3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3pPr>
            <a:lvl4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4pPr>
            <a:lvl5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5pPr>
            <a:lvl6pPr marL="4572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6pPr>
            <a:lvl7pPr marL="9144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7pPr>
            <a:lvl8pPr marL="13716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8pPr>
            <a:lvl9pPr marL="18288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9pPr>
          </a:lstStyle>
          <a:p>
            <a:pPr algn="ctr"/>
            <a:br>
              <a:rPr lang="fr-FR" altLang="fr-FR" dirty="0">
                <a:solidFill>
                  <a:srgbClr val="FF0000"/>
                </a:solidFill>
              </a:rPr>
            </a:br>
            <a:r>
              <a:rPr lang="fr-FR" altLang="fr-FR" b="1" dirty="0">
                <a:solidFill>
                  <a:srgbClr val="FF0000"/>
                </a:solidFill>
              </a:rPr>
              <a:t>DANS LA CLASSE</a:t>
            </a:r>
            <a:endParaRPr lang="fr-FR" altLang="fr-FR" b="1" dirty="0"/>
          </a:p>
        </p:txBody>
      </p:sp>
      <p:sp>
        <p:nvSpPr>
          <p:cNvPr id="15" name="Titre 1">
            <a:extLst>
              <a:ext uri="{FF2B5EF4-FFF2-40B4-BE49-F238E27FC236}">
                <a16:creationId xmlns:a16="http://schemas.microsoft.com/office/drawing/2014/main" id="{44DEEDA0-EB30-1E22-3927-7DAA476F3E47}"/>
              </a:ext>
            </a:extLst>
          </p:cNvPr>
          <p:cNvSpPr txBox="1">
            <a:spLocks/>
          </p:cNvSpPr>
          <p:nvPr/>
        </p:nvSpPr>
        <p:spPr bwMode="auto">
          <a:xfrm>
            <a:off x="462422" y="2288393"/>
            <a:ext cx="4604871" cy="620178"/>
          </a:xfrm>
          <a:prstGeom prst="rect">
            <a:avLst/>
          </a:prstGeom>
          <a:noFill/>
          <a:ln w="412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kern="1200">
                <a:solidFill>
                  <a:srgbClr val="222A35"/>
                </a:solidFill>
                <a:latin typeface="+mj-lt"/>
                <a:ea typeface="+mj-ea"/>
                <a:cs typeface="+mj-cs"/>
              </a:defRPr>
            </a:lvl1pPr>
            <a:lvl2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2pPr>
            <a:lvl3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3pPr>
            <a:lvl4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4pPr>
            <a:lvl5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5pPr>
            <a:lvl6pPr marL="4572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6pPr>
            <a:lvl7pPr marL="9144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7pPr>
            <a:lvl8pPr marL="13716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8pPr>
            <a:lvl9pPr marL="18288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9pPr>
          </a:lstStyle>
          <a:p>
            <a:pPr algn="ctr"/>
            <a:br>
              <a:rPr lang="fr-FR" altLang="fr-FR" dirty="0">
                <a:solidFill>
                  <a:srgbClr val="FF0000"/>
                </a:solidFill>
              </a:rPr>
            </a:br>
            <a:r>
              <a:rPr lang="fr-FR" altLang="fr-FR" dirty="0"/>
              <a:t> les facilitateurs</a:t>
            </a:r>
          </a:p>
        </p:txBody>
      </p:sp>
      <p:sp>
        <p:nvSpPr>
          <p:cNvPr id="2" name="Rectangle 1"/>
          <p:cNvSpPr/>
          <p:nvPr/>
        </p:nvSpPr>
        <p:spPr>
          <a:xfrm>
            <a:off x="423991" y="1061687"/>
            <a:ext cx="2977097" cy="584775"/>
          </a:xfrm>
          <a:prstGeom prst="rect">
            <a:avLst/>
          </a:prstGeom>
          <a:ln w="25400">
            <a:solidFill>
              <a:srgbClr val="000000"/>
            </a:solidFill>
          </a:ln>
        </p:spPr>
        <p:txBody>
          <a:bodyPr wrap="none">
            <a:spAutoFit/>
          </a:bodyPr>
          <a:lstStyle/>
          <a:p>
            <a:r>
              <a:rPr lang="fr-FR" altLang="fr-FR" sz="3200" b="1" dirty="0"/>
              <a:t>IDENTIFIER</a:t>
            </a:r>
            <a:endParaRPr lang="en-US" sz="3200" b="1" dirty="0"/>
          </a:p>
        </p:txBody>
      </p:sp>
      <p:cxnSp>
        <p:nvCxnSpPr>
          <p:cNvPr id="4" name="Straight Connector 3"/>
          <p:cNvCxnSpPr>
            <a:cxnSpLocks/>
          </p:cNvCxnSpPr>
          <p:nvPr/>
        </p:nvCxnSpPr>
        <p:spPr>
          <a:xfrm>
            <a:off x="3581400" y="1375823"/>
            <a:ext cx="533795" cy="236298"/>
          </a:xfrm>
          <a:prstGeom prst="line">
            <a:avLst/>
          </a:prstGeom>
          <a:ln w="28575">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592661" y="1818742"/>
            <a:ext cx="355600" cy="321735"/>
          </a:xfrm>
          <a:prstGeom prst="line">
            <a:avLst/>
          </a:prstGeom>
          <a:ln w="28575">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ight Arrow 9"/>
          <p:cNvSpPr/>
          <p:nvPr/>
        </p:nvSpPr>
        <p:spPr>
          <a:xfrm>
            <a:off x="5825465" y="220139"/>
            <a:ext cx="1113814" cy="637587"/>
          </a:xfrm>
          <a:prstGeom prst="rightArrow">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4A9536"/>
              </a:highlight>
            </a:endParaRPr>
          </a:p>
        </p:txBody>
      </p:sp>
      <p:sp>
        <p:nvSpPr>
          <p:cNvPr id="22" name="Titre 1">
            <a:extLst>
              <a:ext uri="{FF2B5EF4-FFF2-40B4-BE49-F238E27FC236}">
                <a16:creationId xmlns:a16="http://schemas.microsoft.com/office/drawing/2014/main" id="{44DEEDA0-EB30-1E22-3927-7DAA476F3E47}"/>
              </a:ext>
            </a:extLst>
          </p:cNvPr>
          <p:cNvSpPr txBox="1">
            <a:spLocks/>
          </p:cNvSpPr>
          <p:nvPr/>
        </p:nvSpPr>
        <p:spPr bwMode="auto">
          <a:xfrm>
            <a:off x="8610600" y="1917697"/>
            <a:ext cx="2622430" cy="657224"/>
          </a:xfrm>
          <a:prstGeom prst="rect">
            <a:avLst/>
          </a:prstGeom>
          <a:noFill/>
          <a:ln w="34925">
            <a:solidFill>
              <a:srgbClr val="008000"/>
            </a:solidFill>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kern="1200">
                <a:solidFill>
                  <a:srgbClr val="222A35"/>
                </a:solidFill>
                <a:latin typeface="+mj-lt"/>
                <a:ea typeface="+mj-ea"/>
                <a:cs typeface="+mj-cs"/>
              </a:defRPr>
            </a:lvl1pPr>
            <a:lvl2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2pPr>
            <a:lvl3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3pPr>
            <a:lvl4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4pPr>
            <a:lvl5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5pPr>
            <a:lvl6pPr marL="4572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6pPr>
            <a:lvl7pPr marL="9144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7pPr>
            <a:lvl8pPr marL="13716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8pPr>
            <a:lvl9pPr marL="18288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9pPr>
          </a:lstStyle>
          <a:p>
            <a:pPr algn="ctr"/>
            <a:br>
              <a:rPr lang="fr-FR" altLang="fr-FR" dirty="0">
                <a:solidFill>
                  <a:srgbClr val="FF0000"/>
                </a:solidFill>
              </a:rPr>
            </a:br>
            <a:r>
              <a:rPr lang="fr-FR" altLang="fr-FR" dirty="0"/>
              <a:t> physiques</a:t>
            </a:r>
          </a:p>
        </p:txBody>
      </p:sp>
      <p:sp>
        <p:nvSpPr>
          <p:cNvPr id="23" name="Titre 1">
            <a:extLst>
              <a:ext uri="{FF2B5EF4-FFF2-40B4-BE49-F238E27FC236}">
                <a16:creationId xmlns:a16="http://schemas.microsoft.com/office/drawing/2014/main" id="{44DEEDA0-EB30-1E22-3927-7DAA476F3E47}"/>
              </a:ext>
            </a:extLst>
          </p:cNvPr>
          <p:cNvSpPr txBox="1">
            <a:spLocks/>
          </p:cNvSpPr>
          <p:nvPr/>
        </p:nvSpPr>
        <p:spPr bwMode="auto">
          <a:xfrm>
            <a:off x="5288873" y="2840576"/>
            <a:ext cx="5944157" cy="1046691"/>
          </a:xfrm>
          <a:prstGeom prst="rect">
            <a:avLst/>
          </a:prstGeom>
          <a:noFill/>
          <a:ln w="34925">
            <a:solidFill>
              <a:srgbClr val="008000"/>
            </a:solidFill>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kern="1200">
                <a:solidFill>
                  <a:srgbClr val="222A35"/>
                </a:solidFill>
                <a:latin typeface="+mj-lt"/>
                <a:ea typeface="+mj-ea"/>
                <a:cs typeface="+mj-cs"/>
              </a:defRPr>
            </a:lvl1pPr>
            <a:lvl2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2pPr>
            <a:lvl3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3pPr>
            <a:lvl4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4pPr>
            <a:lvl5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5pPr>
            <a:lvl6pPr marL="4572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6pPr>
            <a:lvl7pPr marL="9144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7pPr>
            <a:lvl8pPr marL="13716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8pPr>
            <a:lvl9pPr marL="18288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9pPr>
          </a:lstStyle>
          <a:p>
            <a:pPr algn="ctr"/>
            <a:endParaRPr lang="fr-FR" altLang="fr-FR" dirty="0"/>
          </a:p>
          <a:p>
            <a:pPr algn="ctr"/>
            <a:r>
              <a:rPr lang="fr-FR" altLang="fr-FR" dirty="0"/>
              <a:t>au niveau des attitudes</a:t>
            </a:r>
          </a:p>
          <a:p>
            <a:pPr algn="ctr"/>
            <a:r>
              <a:rPr lang="fr-FR" altLang="fr-FR" dirty="0"/>
              <a:t>(motivation)</a:t>
            </a:r>
          </a:p>
        </p:txBody>
      </p:sp>
      <p:sp>
        <p:nvSpPr>
          <p:cNvPr id="24" name="Titre 1">
            <a:extLst>
              <a:ext uri="{FF2B5EF4-FFF2-40B4-BE49-F238E27FC236}">
                <a16:creationId xmlns:a16="http://schemas.microsoft.com/office/drawing/2014/main" id="{44DEEDA0-EB30-1E22-3927-7DAA476F3E47}"/>
              </a:ext>
            </a:extLst>
          </p:cNvPr>
          <p:cNvSpPr txBox="1">
            <a:spLocks/>
          </p:cNvSpPr>
          <p:nvPr/>
        </p:nvSpPr>
        <p:spPr bwMode="auto">
          <a:xfrm>
            <a:off x="5288873" y="4309537"/>
            <a:ext cx="5944157" cy="657224"/>
          </a:xfrm>
          <a:prstGeom prst="rect">
            <a:avLst/>
          </a:prstGeom>
          <a:noFill/>
          <a:ln w="34925">
            <a:solidFill>
              <a:srgbClr val="008000"/>
            </a:solidFill>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kern="1200">
                <a:solidFill>
                  <a:srgbClr val="222A35"/>
                </a:solidFill>
                <a:latin typeface="+mj-lt"/>
                <a:ea typeface="+mj-ea"/>
                <a:cs typeface="+mj-cs"/>
              </a:defRPr>
            </a:lvl1pPr>
            <a:lvl2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2pPr>
            <a:lvl3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3pPr>
            <a:lvl4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4pPr>
            <a:lvl5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5pPr>
            <a:lvl6pPr marL="4572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6pPr>
            <a:lvl7pPr marL="9144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7pPr>
            <a:lvl8pPr marL="13716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8pPr>
            <a:lvl9pPr marL="18288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9pPr>
          </a:lstStyle>
          <a:p>
            <a:pPr algn="ctr"/>
            <a:br>
              <a:rPr lang="fr-FR" altLang="fr-FR" dirty="0">
                <a:solidFill>
                  <a:srgbClr val="FF0000"/>
                </a:solidFill>
              </a:rPr>
            </a:br>
            <a:r>
              <a:rPr lang="fr-FR" altLang="fr-FR" dirty="0"/>
              <a:t> au niveau des rapports</a:t>
            </a:r>
          </a:p>
        </p:txBody>
      </p:sp>
      <p:sp>
        <p:nvSpPr>
          <p:cNvPr id="25" name="Titre 1">
            <a:extLst>
              <a:ext uri="{FF2B5EF4-FFF2-40B4-BE49-F238E27FC236}">
                <a16:creationId xmlns:a16="http://schemas.microsoft.com/office/drawing/2014/main" id="{44DEEDA0-EB30-1E22-3927-7DAA476F3E47}"/>
              </a:ext>
            </a:extLst>
          </p:cNvPr>
          <p:cNvSpPr txBox="1">
            <a:spLocks/>
          </p:cNvSpPr>
          <p:nvPr/>
        </p:nvSpPr>
        <p:spPr bwMode="auto">
          <a:xfrm>
            <a:off x="9982200" y="5361059"/>
            <a:ext cx="1198149" cy="547018"/>
          </a:xfrm>
          <a:prstGeom prst="rect">
            <a:avLst/>
          </a:prstGeom>
          <a:noFill/>
          <a:ln w="25400">
            <a:solidFill>
              <a:srgbClr val="000000"/>
            </a:solidFill>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kern="1200">
                <a:solidFill>
                  <a:srgbClr val="222A35"/>
                </a:solidFill>
                <a:latin typeface="+mj-lt"/>
                <a:ea typeface="+mj-ea"/>
                <a:cs typeface="+mj-cs"/>
              </a:defRPr>
            </a:lvl1pPr>
            <a:lvl2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2pPr>
            <a:lvl3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3pPr>
            <a:lvl4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4pPr>
            <a:lvl5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5pPr>
            <a:lvl6pPr marL="4572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6pPr>
            <a:lvl7pPr marL="9144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7pPr>
            <a:lvl8pPr marL="13716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8pPr>
            <a:lvl9pPr marL="18288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9pPr>
          </a:lstStyle>
          <a:p>
            <a:pPr algn="ctr"/>
            <a:br>
              <a:rPr lang="fr-FR" altLang="fr-FR" dirty="0">
                <a:solidFill>
                  <a:srgbClr val="FF0000"/>
                </a:solidFill>
              </a:rPr>
            </a:br>
            <a:r>
              <a:rPr lang="fr-FR" altLang="fr-FR" dirty="0"/>
              <a:t> pairs</a:t>
            </a:r>
          </a:p>
        </p:txBody>
      </p:sp>
      <p:sp>
        <p:nvSpPr>
          <p:cNvPr id="26" name="Titre 1">
            <a:extLst>
              <a:ext uri="{FF2B5EF4-FFF2-40B4-BE49-F238E27FC236}">
                <a16:creationId xmlns:a16="http://schemas.microsoft.com/office/drawing/2014/main" id="{44DEEDA0-EB30-1E22-3927-7DAA476F3E47}"/>
              </a:ext>
            </a:extLst>
          </p:cNvPr>
          <p:cNvSpPr txBox="1">
            <a:spLocks/>
          </p:cNvSpPr>
          <p:nvPr/>
        </p:nvSpPr>
        <p:spPr bwMode="auto">
          <a:xfrm>
            <a:off x="7017134" y="5323938"/>
            <a:ext cx="1724554" cy="598493"/>
          </a:xfrm>
          <a:prstGeom prst="rect">
            <a:avLst/>
          </a:prstGeom>
          <a:noFill/>
          <a:ln w="25400">
            <a:solidFill>
              <a:srgbClr val="000000"/>
            </a:solidFill>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kern="1200">
                <a:solidFill>
                  <a:srgbClr val="222A35"/>
                </a:solidFill>
                <a:latin typeface="+mj-lt"/>
                <a:ea typeface="+mj-ea"/>
                <a:cs typeface="+mj-cs"/>
              </a:defRPr>
            </a:lvl1pPr>
            <a:lvl2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2pPr>
            <a:lvl3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3pPr>
            <a:lvl4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4pPr>
            <a:lvl5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5pPr>
            <a:lvl6pPr marL="4572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6pPr>
            <a:lvl7pPr marL="9144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7pPr>
            <a:lvl8pPr marL="13716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8pPr>
            <a:lvl9pPr marL="18288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9pPr>
          </a:lstStyle>
          <a:p>
            <a:pPr algn="ctr"/>
            <a:br>
              <a:rPr lang="fr-FR" altLang="fr-FR" dirty="0">
                <a:solidFill>
                  <a:srgbClr val="FF0000"/>
                </a:solidFill>
              </a:rPr>
            </a:br>
            <a:r>
              <a:rPr lang="fr-FR" altLang="fr-FR" dirty="0"/>
              <a:t> adultes</a:t>
            </a:r>
          </a:p>
        </p:txBody>
      </p:sp>
      <p:cxnSp>
        <p:nvCxnSpPr>
          <p:cNvPr id="27" name="Straight Connector 26"/>
          <p:cNvCxnSpPr>
            <a:cxnSpLocks/>
          </p:cNvCxnSpPr>
          <p:nvPr/>
        </p:nvCxnSpPr>
        <p:spPr>
          <a:xfrm>
            <a:off x="9289256" y="5112813"/>
            <a:ext cx="578644" cy="521755"/>
          </a:xfrm>
          <a:prstGeom prst="line">
            <a:avLst/>
          </a:prstGeom>
          <a:ln w="28575">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cxnSpLocks/>
          </p:cNvCxnSpPr>
          <p:nvPr/>
        </p:nvCxnSpPr>
        <p:spPr>
          <a:xfrm>
            <a:off x="6096000" y="5112813"/>
            <a:ext cx="770995" cy="521755"/>
          </a:xfrm>
          <a:prstGeom prst="line">
            <a:avLst/>
          </a:prstGeom>
          <a:ln w="28575">
            <a:solidFill>
              <a:srgbClr val="00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Espace réservé du texte 3">
            <a:extLst>
              <a:ext uri="{FF2B5EF4-FFF2-40B4-BE49-F238E27FC236}">
                <a16:creationId xmlns:a16="http://schemas.microsoft.com/office/drawing/2014/main" id="{E35666AC-52DC-44CE-8D93-151982AA669E}"/>
              </a:ext>
            </a:extLst>
          </p:cNvPr>
          <p:cNvSpPr>
            <a:spLocks noGrp="1"/>
          </p:cNvSpPr>
          <p:nvPr>
            <p:ph type="body" sz="half" idx="2"/>
          </p:nvPr>
        </p:nvSpPr>
        <p:spPr>
          <a:xfrm>
            <a:off x="7845623" y="300965"/>
            <a:ext cx="3932237" cy="5032376"/>
          </a:xfrm>
        </p:spPr>
        <p:txBody>
          <a:bodyPr/>
          <a:lstStyle/>
          <a:p>
            <a:pPr algn="ctr"/>
            <a:r>
              <a:rPr lang="fr-FR" altLang="fr-FR" sz="3600" b="1" dirty="0">
                <a:solidFill>
                  <a:schemeClr val="accent4">
                    <a:lumMod val="75000"/>
                  </a:schemeClr>
                </a:solidFill>
              </a:rPr>
              <a:t>EN CLASSE</a:t>
            </a:r>
          </a:p>
          <a:p>
            <a:pPr algn="ctr"/>
            <a:endParaRPr lang="fr-FR" altLang="fr-FR" sz="2400" b="1" dirty="0"/>
          </a:p>
        </p:txBody>
      </p:sp>
      <p:sp>
        <p:nvSpPr>
          <p:cNvPr id="19462" name="Espace réservé du numéro de diapositive 6">
            <a:extLst>
              <a:ext uri="{FF2B5EF4-FFF2-40B4-BE49-F238E27FC236}">
                <a16:creationId xmlns:a16="http://schemas.microsoft.com/office/drawing/2014/main" id="{4F5467C5-FA5E-35BB-A8D7-C5B5A96659B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a:lnSpc>
                <a:spcPct val="100000"/>
              </a:lnSpc>
              <a:spcBef>
                <a:spcPct val="0"/>
              </a:spcBef>
              <a:buFontTx/>
              <a:buNone/>
            </a:pPr>
            <a:fld id="{304CB961-F887-4A2B-941B-B654DBD90717}" type="slidenum">
              <a:rPr lang="fr-FR" altLang="fr-FR" sz="1200" smtClean="0">
                <a:solidFill>
                  <a:srgbClr val="9A9A9A"/>
                </a:solidFill>
              </a:rPr>
              <a:pPr>
                <a:lnSpc>
                  <a:spcPct val="100000"/>
                </a:lnSpc>
                <a:spcBef>
                  <a:spcPct val="0"/>
                </a:spcBef>
                <a:buFontTx/>
                <a:buNone/>
              </a:pPr>
              <a:t>21</a:t>
            </a:fld>
            <a:endParaRPr lang="fr-FR" altLang="fr-FR" sz="1200">
              <a:solidFill>
                <a:srgbClr val="9A9A9A"/>
              </a:solidFill>
            </a:endParaRPr>
          </a:p>
        </p:txBody>
      </p:sp>
      <p:pic>
        <p:nvPicPr>
          <p:cNvPr id="13" name="Picture 9" descr="20230130_093020.heic">
            <a:extLst>
              <a:ext uri="{FF2B5EF4-FFF2-40B4-BE49-F238E27FC236}">
                <a16:creationId xmlns:a16="http://schemas.microsoft.com/office/drawing/2014/main" id="{AB8FEEC2-C599-43D2-A598-13BBA69310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850385" y="1900966"/>
            <a:ext cx="3922715" cy="2942036"/>
          </a:xfrm>
          <a:prstGeom prst="rect">
            <a:avLst/>
          </a:prstGeom>
        </p:spPr>
      </p:pic>
      <p:sp>
        <p:nvSpPr>
          <p:cNvPr id="2" name="Espace réservé du contenu 1">
            <a:extLst>
              <a:ext uri="{FF2B5EF4-FFF2-40B4-BE49-F238E27FC236}">
                <a16:creationId xmlns:a16="http://schemas.microsoft.com/office/drawing/2014/main" id="{A7DC3996-B44D-4D5E-A837-F959DF941259}"/>
              </a:ext>
            </a:extLst>
          </p:cNvPr>
          <p:cNvSpPr>
            <a:spLocks noGrp="1"/>
          </p:cNvSpPr>
          <p:nvPr>
            <p:ph idx="1"/>
          </p:nvPr>
        </p:nvSpPr>
        <p:spPr>
          <a:xfrm>
            <a:off x="665099" y="891845"/>
            <a:ext cx="7552626" cy="4873625"/>
          </a:xfrm>
        </p:spPr>
        <p:txBody>
          <a:bodyPr/>
          <a:lstStyle/>
          <a:p>
            <a:pPr>
              <a:buFont typeface="Wingdings" panose="05000000000000000000" pitchFamily="2" charset="2"/>
              <a:buChar char="q"/>
            </a:pPr>
            <a:r>
              <a:rPr lang="en-US" sz="3200" dirty="0"/>
              <a:t>  	</a:t>
            </a:r>
            <a:r>
              <a:rPr lang="en-US" sz="3200" dirty="0" err="1"/>
              <a:t>Planifier</a:t>
            </a:r>
            <a:r>
              <a:rPr lang="en-US" sz="3200" dirty="0"/>
              <a:t> des </a:t>
            </a:r>
            <a:r>
              <a:rPr lang="en-US" sz="3200" dirty="0" err="1"/>
              <a:t>activités</a:t>
            </a:r>
            <a:r>
              <a:rPr lang="en-US" sz="3200" dirty="0"/>
              <a:t> dans      	</a:t>
            </a:r>
            <a:r>
              <a:rPr lang="en-US" sz="3200" dirty="0" err="1"/>
              <a:t>différents</a:t>
            </a:r>
            <a:r>
              <a:rPr lang="en-US" sz="3200" dirty="0"/>
              <a:t> </a:t>
            </a:r>
            <a:r>
              <a:rPr lang="en-US" sz="3200" dirty="0" err="1"/>
              <a:t>lieux</a:t>
            </a:r>
            <a:r>
              <a:rPr lang="en-US" sz="3200" dirty="0"/>
              <a:t> </a:t>
            </a:r>
          </a:p>
          <a:p>
            <a:pPr>
              <a:buFont typeface="Wingdings" panose="05000000000000000000" pitchFamily="2" charset="2"/>
              <a:buChar char="q"/>
            </a:pPr>
            <a:r>
              <a:rPr lang="en-US" sz="3200" dirty="0"/>
              <a:t>    Structurer la configuration de     	la </a:t>
            </a:r>
            <a:r>
              <a:rPr lang="en-US" sz="3200" dirty="0" err="1"/>
              <a:t>classe</a:t>
            </a:r>
            <a:r>
              <a:rPr lang="en-US" sz="3200" dirty="0"/>
              <a:t>=</a:t>
            </a:r>
            <a:r>
              <a:rPr lang="en-US" sz="3200" dirty="0" err="1"/>
              <a:t>aménagement</a:t>
            </a:r>
            <a:r>
              <a:rPr lang="en-US" sz="3200" dirty="0"/>
              <a:t> des 	</a:t>
            </a:r>
            <a:r>
              <a:rPr lang="en-US" sz="3200" dirty="0" err="1"/>
              <a:t>espaces</a:t>
            </a:r>
            <a:endParaRPr lang="en-US" sz="3200" dirty="0"/>
          </a:p>
          <a:p>
            <a:pPr>
              <a:buFont typeface="Wingdings" panose="05000000000000000000" pitchFamily="2" charset="2"/>
              <a:buChar char="q"/>
            </a:pPr>
            <a:r>
              <a:rPr lang="en-US" sz="3200" dirty="0"/>
              <a:t> 	</a:t>
            </a:r>
            <a:r>
              <a:rPr lang="en-US" sz="3200" dirty="0" err="1"/>
              <a:t>Travailler</a:t>
            </a:r>
            <a:r>
              <a:rPr lang="en-US" sz="3200" dirty="0"/>
              <a:t> </a:t>
            </a:r>
            <a:r>
              <a:rPr lang="en-US" sz="3200" dirty="0" err="1"/>
              <a:t>en</a:t>
            </a:r>
            <a:r>
              <a:rPr lang="en-US" sz="3200" dirty="0"/>
              <a:t> petit </a:t>
            </a:r>
            <a:r>
              <a:rPr lang="en-US" sz="3200" dirty="0" err="1"/>
              <a:t>groupe</a:t>
            </a:r>
            <a:endParaRPr lang="en-US" sz="3200" dirty="0"/>
          </a:p>
          <a:p>
            <a:pPr>
              <a:buFont typeface="Wingdings" panose="05000000000000000000" pitchFamily="2" charset="2"/>
              <a:buChar char="q"/>
            </a:pPr>
            <a:r>
              <a:rPr lang="en-US" sz="3200" dirty="0"/>
              <a:t>    </a:t>
            </a:r>
            <a:r>
              <a:rPr lang="en-US" sz="3200" dirty="0" err="1"/>
              <a:t>Apprendre</a:t>
            </a:r>
            <a:r>
              <a:rPr lang="en-US" sz="3200" dirty="0"/>
              <a:t> avec des </a:t>
            </a:r>
            <a:r>
              <a:rPr lang="en-US" sz="3200" dirty="0" err="1"/>
              <a:t>activités</a:t>
            </a:r>
            <a:r>
              <a:rPr lang="en-US" sz="3200" dirty="0"/>
              <a:t>   	de </a:t>
            </a:r>
            <a:r>
              <a:rPr lang="en-US" sz="3200" dirty="0" err="1"/>
              <a:t>laboratoire</a:t>
            </a:r>
            <a:r>
              <a:rPr lang="en-US" sz="3200" dirty="0"/>
              <a:t> </a:t>
            </a:r>
          </a:p>
          <a:p>
            <a:pPr>
              <a:buFont typeface="Wingdings" panose="05000000000000000000" pitchFamily="2" charset="2"/>
              <a:buChar char="q"/>
            </a:pPr>
            <a:r>
              <a:rPr lang="en-US" sz="3200" dirty="0"/>
              <a:t>    </a:t>
            </a:r>
            <a:r>
              <a:rPr lang="en-US" sz="3200" dirty="0" err="1"/>
              <a:t>Utiliser</a:t>
            </a:r>
            <a:r>
              <a:rPr lang="en-US" sz="3200" dirty="0"/>
              <a:t> des technologies</a:t>
            </a: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Espace réservé du numéro de diapositive 6">
            <a:extLst>
              <a:ext uri="{FF2B5EF4-FFF2-40B4-BE49-F238E27FC236}">
                <a16:creationId xmlns:a16="http://schemas.microsoft.com/office/drawing/2014/main" id="{4F5467C5-FA5E-35BB-A8D7-C5B5A96659B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a:lnSpc>
                <a:spcPct val="100000"/>
              </a:lnSpc>
              <a:spcBef>
                <a:spcPct val="0"/>
              </a:spcBef>
              <a:buFontTx/>
              <a:buNone/>
            </a:pPr>
            <a:fld id="{304CB961-F887-4A2B-941B-B654DBD90717}" type="slidenum">
              <a:rPr lang="fr-FR" altLang="fr-FR" sz="1200" smtClean="0">
                <a:solidFill>
                  <a:srgbClr val="9A9A9A"/>
                </a:solidFill>
              </a:rPr>
              <a:pPr>
                <a:lnSpc>
                  <a:spcPct val="100000"/>
                </a:lnSpc>
                <a:spcBef>
                  <a:spcPct val="0"/>
                </a:spcBef>
                <a:buFontTx/>
                <a:buNone/>
              </a:pPr>
              <a:t>22</a:t>
            </a:fld>
            <a:endParaRPr lang="fr-FR" altLang="fr-FR" sz="1200">
              <a:solidFill>
                <a:srgbClr val="9A9A9A"/>
              </a:solidFill>
            </a:endParaRPr>
          </a:p>
        </p:txBody>
      </p:sp>
      <p:sp>
        <p:nvSpPr>
          <p:cNvPr id="16" name="Title 1">
            <a:extLst>
              <a:ext uri="{FF2B5EF4-FFF2-40B4-BE49-F238E27FC236}">
                <a16:creationId xmlns:a16="http://schemas.microsoft.com/office/drawing/2014/main" id="{7CE4F0FD-52BB-4591-8BA7-60BF77E48684}"/>
              </a:ext>
            </a:extLst>
          </p:cNvPr>
          <p:cNvSpPr>
            <a:spLocks noGrp="1"/>
          </p:cNvSpPr>
          <p:nvPr>
            <p:ph type="title"/>
          </p:nvPr>
        </p:nvSpPr>
        <p:spPr>
          <a:xfrm>
            <a:off x="685800" y="871008"/>
            <a:ext cx="3876675" cy="1865842"/>
          </a:xfrm>
        </p:spPr>
        <p:txBody>
          <a:bodyPr/>
          <a:lstStyle/>
          <a:p>
            <a:br>
              <a:rPr lang="it-IT" dirty="0"/>
            </a:br>
            <a:br>
              <a:rPr lang="it-IT" dirty="0"/>
            </a:br>
            <a:r>
              <a:rPr lang="it-IT" b="1" dirty="0"/>
              <a:t>Faire des maths dans la cuisine ou des sciences dans le jardin</a:t>
            </a:r>
            <a:endParaRPr lang="en-US" b="1" dirty="0"/>
          </a:p>
        </p:txBody>
      </p:sp>
      <p:pic>
        <p:nvPicPr>
          <p:cNvPr id="17" name="Picture 9" descr="20230505_160610.heic">
            <a:extLst>
              <a:ext uri="{FF2B5EF4-FFF2-40B4-BE49-F238E27FC236}">
                <a16:creationId xmlns:a16="http://schemas.microsoft.com/office/drawing/2014/main" id="{9DBE7F38-AB59-43F2-8788-00C78AAED9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429000"/>
            <a:ext cx="2980267" cy="2235200"/>
          </a:xfrm>
          <a:prstGeom prst="rect">
            <a:avLst/>
          </a:prstGeom>
        </p:spPr>
      </p:pic>
      <p:pic>
        <p:nvPicPr>
          <p:cNvPr id="18" name="Picture 8" descr="20230601_090334.jpg">
            <a:extLst>
              <a:ext uri="{FF2B5EF4-FFF2-40B4-BE49-F238E27FC236}">
                <a16:creationId xmlns:a16="http://schemas.microsoft.com/office/drawing/2014/main" id="{AE3F6312-76D3-4F03-9858-CEF31C43B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59275" y="1352550"/>
            <a:ext cx="4224867" cy="3168650"/>
          </a:xfrm>
          <a:prstGeom prst="rect">
            <a:avLst/>
          </a:prstGeom>
        </p:spPr>
      </p:pic>
      <p:pic>
        <p:nvPicPr>
          <p:cNvPr id="21" name="Picture 7" descr="IMG-20230608-WA0009.jpeg">
            <a:extLst>
              <a:ext uri="{FF2B5EF4-FFF2-40B4-BE49-F238E27FC236}">
                <a16:creationId xmlns:a16="http://schemas.microsoft.com/office/drawing/2014/main" id="{AB3E37B5-35DA-4A97-892E-53C1D3FD25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6188" y="824441"/>
            <a:ext cx="2487612" cy="3787424"/>
          </a:xfrm>
          <a:prstGeom prst="rect">
            <a:avLst/>
          </a:prstGeom>
        </p:spPr>
      </p:pic>
    </p:spTree>
    <p:extLst>
      <p:ext uri="{BB962C8B-B14F-4D97-AF65-F5344CB8AC3E}">
        <p14:creationId xmlns:p14="http://schemas.microsoft.com/office/powerpoint/2010/main" val="3051029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Espace réservé du numéro de diapositive 6">
            <a:extLst>
              <a:ext uri="{FF2B5EF4-FFF2-40B4-BE49-F238E27FC236}">
                <a16:creationId xmlns:a16="http://schemas.microsoft.com/office/drawing/2014/main" id="{4F5467C5-FA5E-35BB-A8D7-C5B5A96659B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a:lnSpc>
                <a:spcPct val="100000"/>
              </a:lnSpc>
              <a:spcBef>
                <a:spcPct val="0"/>
              </a:spcBef>
              <a:buFontTx/>
              <a:buNone/>
            </a:pPr>
            <a:fld id="{304CB961-F887-4A2B-941B-B654DBD90717}" type="slidenum">
              <a:rPr lang="fr-FR" altLang="fr-FR" sz="1200" smtClean="0">
                <a:solidFill>
                  <a:srgbClr val="9A9A9A"/>
                </a:solidFill>
              </a:rPr>
              <a:pPr>
                <a:lnSpc>
                  <a:spcPct val="100000"/>
                </a:lnSpc>
                <a:spcBef>
                  <a:spcPct val="0"/>
                </a:spcBef>
                <a:buFontTx/>
                <a:buNone/>
              </a:pPr>
              <a:t>23</a:t>
            </a:fld>
            <a:endParaRPr lang="fr-FR" altLang="fr-FR" sz="1200">
              <a:solidFill>
                <a:srgbClr val="9A9A9A"/>
              </a:solidFill>
            </a:endParaRPr>
          </a:p>
        </p:txBody>
      </p:sp>
      <p:sp>
        <p:nvSpPr>
          <p:cNvPr id="15" name="Title 1">
            <a:extLst>
              <a:ext uri="{FF2B5EF4-FFF2-40B4-BE49-F238E27FC236}">
                <a16:creationId xmlns:a16="http://schemas.microsoft.com/office/drawing/2014/main" id="{043230E8-536B-43CD-8F4A-9CA9364E91F1}"/>
              </a:ext>
            </a:extLst>
          </p:cNvPr>
          <p:cNvSpPr>
            <a:spLocks noGrp="1"/>
          </p:cNvSpPr>
          <p:nvPr>
            <p:ph type="title"/>
          </p:nvPr>
        </p:nvSpPr>
        <p:spPr>
          <a:xfrm>
            <a:off x="1605280" y="50960"/>
            <a:ext cx="6587768" cy="1049865"/>
          </a:xfrm>
        </p:spPr>
        <p:txBody>
          <a:bodyPr/>
          <a:lstStyle/>
          <a:p>
            <a:pPr algn="ctr"/>
            <a:r>
              <a:rPr lang="en-US" b="1" dirty="0"/>
              <a:t>En particulier dans </a:t>
            </a:r>
            <a:r>
              <a:rPr lang="en-US" b="1" dirty="0" err="1"/>
              <a:t>notre</a:t>
            </a:r>
            <a:r>
              <a:rPr lang="en-US" b="1" dirty="0"/>
              <a:t> </a:t>
            </a:r>
            <a:r>
              <a:rPr lang="en-US" b="1" dirty="0" err="1"/>
              <a:t>école</a:t>
            </a:r>
            <a:r>
              <a:rPr lang="en-US" b="1" dirty="0"/>
              <a:t> nous </a:t>
            </a:r>
            <a:r>
              <a:rPr lang="en-US" b="1" dirty="0" err="1"/>
              <a:t>avons</a:t>
            </a:r>
            <a:r>
              <a:rPr lang="en-US" b="1" dirty="0"/>
              <a:t> : </a:t>
            </a:r>
          </a:p>
        </p:txBody>
      </p:sp>
      <p:sp>
        <p:nvSpPr>
          <p:cNvPr id="19" name="Curved Right Arrow 16">
            <a:extLst>
              <a:ext uri="{FF2B5EF4-FFF2-40B4-BE49-F238E27FC236}">
                <a16:creationId xmlns:a16="http://schemas.microsoft.com/office/drawing/2014/main" id="{21250B2B-892E-4790-A9E4-C26C814854D1}"/>
              </a:ext>
            </a:extLst>
          </p:cNvPr>
          <p:cNvSpPr/>
          <p:nvPr/>
        </p:nvSpPr>
        <p:spPr>
          <a:xfrm>
            <a:off x="1519532" y="1240685"/>
            <a:ext cx="703532" cy="1549823"/>
          </a:xfrm>
          <a:prstGeom prst="curvedRightArrow">
            <a:avLst/>
          </a:prstGeom>
          <a:solidFill>
            <a:schemeClr val="accent4">
              <a:lumMod val="75000"/>
            </a:schemeClr>
          </a:solidFill>
          <a:ln w="19050">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Curved Right Arrow 16">
            <a:extLst>
              <a:ext uri="{FF2B5EF4-FFF2-40B4-BE49-F238E27FC236}">
                <a16:creationId xmlns:a16="http://schemas.microsoft.com/office/drawing/2014/main" id="{8866872E-DABF-42D0-A062-3FF6895C069C}"/>
              </a:ext>
            </a:extLst>
          </p:cNvPr>
          <p:cNvSpPr/>
          <p:nvPr/>
        </p:nvSpPr>
        <p:spPr>
          <a:xfrm>
            <a:off x="505982" y="1154006"/>
            <a:ext cx="1099298" cy="3621194"/>
          </a:xfrm>
          <a:prstGeom prst="curvedRightArrow">
            <a:avLst/>
          </a:prstGeom>
          <a:solidFill>
            <a:schemeClr val="accent4">
              <a:lumMod val="75000"/>
            </a:schemeClr>
          </a:solidFill>
          <a:ln w="19050">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highlight>
                <a:srgbClr val="4A9536"/>
              </a:highlight>
            </a:endParaRPr>
          </a:p>
        </p:txBody>
      </p:sp>
      <p:sp>
        <p:nvSpPr>
          <p:cNvPr id="22" name="Title 1">
            <a:extLst>
              <a:ext uri="{FF2B5EF4-FFF2-40B4-BE49-F238E27FC236}">
                <a16:creationId xmlns:a16="http://schemas.microsoft.com/office/drawing/2014/main" id="{2F8961F7-9706-424B-98F1-7BBFADC9DEA2}"/>
              </a:ext>
            </a:extLst>
          </p:cNvPr>
          <p:cNvSpPr txBox="1">
            <a:spLocks/>
          </p:cNvSpPr>
          <p:nvPr/>
        </p:nvSpPr>
        <p:spPr bwMode="auto">
          <a:xfrm>
            <a:off x="1847562" y="2300183"/>
            <a:ext cx="3065039" cy="618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kern="1200">
                <a:solidFill>
                  <a:srgbClr val="222A35"/>
                </a:solidFill>
                <a:latin typeface="+mj-lt"/>
                <a:ea typeface="+mj-ea"/>
                <a:cs typeface="+mj-cs"/>
              </a:defRPr>
            </a:lvl1pPr>
            <a:lvl2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2pPr>
            <a:lvl3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3pPr>
            <a:lvl4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4pPr>
            <a:lvl5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5pPr>
            <a:lvl6pPr marL="4572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6pPr>
            <a:lvl7pPr marL="9144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7pPr>
            <a:lvl8pPr marL="13716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8pPr>
            <a:lvl9pPr marL="18288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9pPr>
          </a:lstStyle>
          <a:p>
            <a:pPr algn="ctr"/>
            <a:r>
              <a:rPr lang="en-US" dirty="0" err="1"/>
              <a:t>Projets</a:t>
            </a:r>
            <a:r>
              <a:rPr lang="en-US" dirty="0"/>
              <a:t> </a:t>
            </a:r>
            <a:r>
              <a:rPr lang="en-US" dirty="0" err="1"/>
              <a:t>d’inclusion</a:t>
            </a:r>
            <a:endParaRPr lang="en-US" dirty="0"/>
          </a:p>
        </p:txBody>
      </p:sp>
      <p:sp>
        <p:nvSpPr>
          <p:cNvPr id="23" name="Title 1">
            <a:extLst>
              <a:ext uri="{FF2B5EF4-FFF2-40B4-BE49-F238E27FC236}">
                <a16:creationId xmlns:a16="http://schemas.microsoft.com/office/drawing/2014/main" id="{C8981FD2-C5D6-4069-854A-A89AB6EBCF26}"/>
              </a:ext>
            </a:extLst>
          </p:cNvPr>
          <p:cNvSpPr txBox="1">
            <a:spLocks/>
          </p:cNvSpPr>
          <p:nvPr/>
        </p:nvSpPr>
        <p:spPr bwMode="auto">
          <a:xfrm>
            <a:off x="744716" y="4012144"/>
            <a:ext cx="4104744" cy="1049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kern="1200">
                <a:solidFill>
                  <a:srgbClr val="222A35"/>
                </a:solidFill>
                <a:latin typeface="+mj-lt"/>
                <a:ea typeface="+mj-ea"/>
                <a:cs typeface="+mj-cs"/>
              </a:defRPr>
            </a:lvl1pPr>
            <a:lvl2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2pPr>
            <a:lvl3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3pPr>
            <a:lvl4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4pPr>
            <a:lvl5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5pPr>
            <a:lvl6pPr marL="4572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6pPr>
            <a:lvl7pPr marL="9144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7pPr>
            <a:lvl8pPr marL="13716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8pPr>
            <a:lvl9pPr marL="18288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9pPr>
          </a:lstStyle>
          <a:p>
            <a:pPr algn="ctr"/>
            <a:r>
              <a:rPr lang="en-US" dirty="0"/>
              <a:t>Salles</a:t>
            </a:r>
          </a:p>
          <a:p>
            <a:pPr algn="ctr"/>
            <a:r>
              <a:rPr lang="en-US" dirty="0"/>
              <a:t> </a:t>
            </a:r>
            <a:r>
              <a:rPr lang="en-US" dirty="0" err="1"/>
              <a:t>spécifiques</a:t>
            </a:r>
            <a:endParaRPr lang="en-US" dirty="0"/>
          </a:p>
        </p:txBody>
      </p:sp>
      <p:sp>
        <p:nvSpPr>
          <p:cNvPr id="24" name="Text Placeholder 3">
            <a:extLst>
              <a:ext uri="{FF2B5EF4-FFF2-40B4-BE49-F238E27FC236}">
                <a16:creationId xmlns:a16="http://schemas.microsoft.com/office/drawing/2014/main" id="{21D7793C-31CF-4B12-8C4E-7C1534AA7724}"/>
              </a:ext>
            </a:extLst>
          </p:cNvPr>
          <p:cNvSpPr>
            <a:spLocks noGrp="1"/>
          </p:cNvSpPr>
          <p:nvPr>
            <p:ph type="body" sz="half" idx="2"/>
          </p:nvPr>
        </p:nvSpPr>
        <p:spPr>
          <a:xfrm>
            <a:off x="4509560" y="1600200"/>
            <a:ext cx="4815945" cy="1828800"/>
          </a:xfrm>
        </p:spPr>
        <p:txBody>
          <a:bodyPr/>
          <a:lstStyle/>
          <a:p>
            <a:pPr marL="457200" indent="-457200">
              <a:buFont typeface="Arial"/>
              <a:buChar char="•"/>
            </a:pPr>
            <a:r>
              <a:rPr lang="en-US" sz="2800" dirty="0"/>
              <a:t>Piscine</a:t>
            </a:r>
          </a:p>
          <a:p>
            <a:pPr marL="457200" indent="-457200">
              <a:buFont typeface="Arial"/>
              <a:buChar char="•"/>
            </a:pPr>
            <a:r>
              <a:rPr lang="en-US" sz="2800" dirty="0" err="1"/>
              <a:t>Psychomotricité</a:t>
            </a:r>
            <a:endParaRPr lang="en-US" sz="2800" dirty="0"/>
          </a:p>
          <a:p>
            <a:pPr marL="457200" indent="-457200">
              <a:buFont typeface="Arial"/>
              <a:buChar char="•"/>
            </a:pPr>
            <a:r>
              <a:rPr lang="en-US" sz="2800" dirty="0" err="1"/>
              <a:t>Musicothérapie</a:t>
            </a:r>
            <a:endParaRPr lang="en-US" sz="2800" dirty="0"/>
          </a:p>
          <a:p>
            <a:pPr marL="457200" indent="-457200">
              <a:buFont typeface="Arial"/>
              <a:buChar char="•"/>
            </a:pPr>
            <a:r>
              <a:rPr lang="en-US" sz="2800" dirty="0"/>
              <a:t>Théâtre</a:t>
            </a:r>
          </a:p>
        </p:txBody>
      </p:sp>
      <p:sp>
        <p:nvSpPr>
          <p:cNvPr id="25" name="ZoneTexte 24">
            <a:extLst>
              <a:ext uri="{FF2B5EF4-FFF2-40B4-BE49-F238E27FC236}">
                <a16:creationId xmlns:a16="http://schemas.microsoft.com/office/drawing/2014/main" id="{B22E9530-2143-47F5-BA5C-4C8A5F66E618}"/>
              </a:ext>
            </a:extLst>
          </p:cNvPr>
          <p:cNvSpPr txBox="1"/>
          <p:nvPr/>
        </p:nvSpPr>
        <p:spPr>
          <a:xfrm>
            <a:off x="4509560" y="3878170"/>
            <a:ext cx="6844240" cy="2092881"/>
          </a:xfrm>
          <a:prstGeom prst="rect">
            <a:avLst/>
          </a:prstGeom>
          <a:noFill/>
        </p:spPr>
        <p:txBody>
          <a:bodyPr wrap="square" rtlCol="0">
            <a:spAutoFit/>
          </a:bodyPr>
          <a:lstStyle/>
          <a:p>
            <a:pPr marL="457200" indent="-457200">
              <a:buFont typeface="Arial"/>
              <a:buChar char="•"/>
            </a:pPr>
            <a:r>
              <a:rPr lang="it-IT" sz="2800" dirty="0">
                <a:solidFill>
                  <a:schemeClr val="tx2">
                    <a:lumMod val="50000"/>
                  </a:schemeClr>
                </a:solidFill>
              </a:rPr>
              <a:t>Cuisine</a:t>
            </a:r>
          </a:p>
          <a:p>
            <a:pPr marL="457200" indent="-457200">
              <a:buFont typeface="Arial"/>
              <a:buChar char="•"/>
            </a:pPr>
            <a:r>
              <a:rPr lang="it-IT" sz="2800" dirty="0">
                <a:solidFill>
                  <a:schemeClr val="tx2">
                    <a:lumMod val="50000"/>
                  </a:schemeClr>
                </a:solidFill>
              </a:rPr>
              <a:t>Salle de psychomotricité</a:t>
            </a:r>
          </a:p>
          <a:p>
            <a:pPr marL="457200" indent="-457200">
              <a:buFont typeface="Arial"/>
              <a:buChar char="•"/>
            </a:pPr>
            <a:r>
              <a:rPr lang="it-IT" sz="2800" dirty="0">
                <a:solidFill>
                  <a:schemeClr val="tx2">
                    <a:lumMod val="50000"/>
                  </a:schemeClr>
                </a:solidFill>
              </a:rPr>
              <a:t>Laboratoire multimédia </a:t>
            </a:r>
          </a:p>
          <a:p>
            <a:pPr marL="457200" indent="-457200">
              <a:buFont typeface="Arial"/>
              <a:buChar char="•"/>
            </a:pPr>
            <a:r>
              <a:rPr lang="it-IT" sz="2800" dirty="0">
                <a:solidFill>
                  <a:schemeClr val="tx2">
                    <a:lumMod val="50000"/>
                  </a:schemeClr>
                </a:solidFill>
              </a:rPr>
              <a:t>Espace éducatif</a:t>
            </a:r>
          </a:p>
          <a:p>
            <a:endParaRPr lang="fr-FR" dirty="0"/>
          </a:p>
        </p:txBody>
      </p:sp>
      <p:sp>
        <p:nvSpPr>
          <p:cNvPr id="26" name="Parenthèse fermante 25">
            <a:extLst>
              <a:ext uri="{FF2B5EF4-FFF2-40B4-BE49-F238E27FC236}">
                <a16:creationId xmlns:a16="http://schemas.microsoft.com/office/drawing/2014/main" id="{511F21EE-D256-4695-9D7C-87C9F8EE834C}"/>
              </a:ext>
            </a:extLst>
          </p:cNvPr>
          <p:cNvSpPr/>
          <p:nvPr/>
        </p:nvSpPr>
        <p:spPr>
          <a:xfrm>
            <a:off x="7876925" y="2017343"/>
            <a:ext cx="360000" cy="1511828"/>
          </a:xfrm>
          <a:prstGeom prst="rightBracket">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Légende : flèche vers la gauche 26">
            <a:extLst>
              <a:ext uri="{FF2B5EF4-FFF2-40B4-BE49-F238E27FC236}">
                <a16:creationId xmlns:a16="http://schemas.microsoft.com/office/drawing/2014/main" id="{905D70AC-A4E7-4BDE-B28F-C1C7C7C13035}"/>
              </a:ext>
            </a:extLst>
          </p:cNvPr>
          <p:cNvSpPr/>
          <p:nvPr/>
        </p:nvSpPr>
        <p:spPr>
          <a:xfrm>
            <a:off x="8406614" y="2123864"/>
            <a:ext cx="2820185" cy="1298786"/>
          </a:xfrm>
          <a:prstGeom prst="leftArrowCallou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000000"/>
                </a:solidFill>
              </a:rPr>
              <a:t>Experts externes</a:t>
            </a:r>
          </a:p>
        </p:txBody>
      </p:sp>
    </p:spTree>
    <p:extLst>
      <p:ext uri="{BB962C8B-B14F-4D97-AF65-F5344CB8AC3E}">
        <p14:creationId xmlns:p14="http://schemas.microsoft.com/office/powerpoint/2010/main" val="1187871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Espace réservé du numéro de diapositive 6">
            <a:extLst>
              <a:ext uri="{FF2B5EF4-FFF2-40B4-BE49-F238E27FC236}">
                <a16:creationId xmlns:a16="http://schemas.microsoft.com/office/drawing/2014/main" id="{4F5467C5-FA5E-35BB-A8D7-C5B5A96659B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a:lnSpc>
                <a:spcPct val="100000"/>
              </a:lnSpc>
              <a:spcBef>
                <a:spcPct val="0"/>
              </a:spcBef>
              <a:buFontTx/>
              <a:buNone/>
            </a:pPr>
            <a:fld id="{304CB961-F887-4A2B-941B-B654DBD90717}" type="slidenum">
              <a:rPr lang="fr-FR" altLang="fr-FR" sz="1200" smtClean="0">
                <a:solidFill>
                  <a:srgbClr val="9A9A9A"/>
                </a:solidFill>
              </a:rPr>
              <a:pPr>
                <a:lnSpc>
                  <a:spcPct val="100000"/>
                </a:lnSpc>
                <a:spcBef>
                  <a:spcPct val="0"/>
                </a:spcBef>
                <a:buFontTx/>
                <a:buNone/>
              </a:pPr>
              <a:t>24</a:t>
            </a:fld>
            <a:endParaRPr lang="fr-FR" altLang="fr-FR" sz="1200">
              <a:solidFill>
                <a:srgbClr val="9A9A9A"/>
              </a:solidFill>
            </a:endParaRPr>
          </a:p>
        </p:txBody>
      </p:sp>
      <p:sp>
        <p:nvSpPr>
          <p:cNvPr id="21" name="Title 1">
            <a:extLst>
              <a:ext uri="{FF2B5EF4-FFF2-40B4-BE49-F238E27FC236}">
                <a16:creationId xmlns:a16="http://schemas.microsoft.com/office/drawing/2014/main" id="{0D2DB4BA-D503-4182-8903-EAC87AA641DE}"/>
              </a:ext>
            </a:extLst>
          </p:cNvPr>
          <p:cNvSpPr>
            <a:spLocks noGrp="1"/>
          </p:cNvSpPr>
          <p:nvPr>
            <p:ph type="title"/>
          </p:nvPr>
        </p:nvSpPr>
        <p:spPr>
          <a:xfrm>
            <a:off x="868575" y="160253"/>
            <a:ext cx="6831012" cy="579120"/>
          </a:xfrm>
        </p:spPr>
        <p:txBody>
          <a:bodyPr/>
          <a:lstStyle/>
          <a:p>
            <a:r>
              <a:rPr lang="it-IT" sz="4000" b="1" dirty="0">
                <a:solidFill>
                  <a:srgbClr val="FF0000"/>
                </a:solidFill>
              </a:rPr>
              <a:t>Des criticités...</a:t>
            </a:r>
            <a:endParaRPr lang="en-US" sz="4000" b="1" dirty="0">
              <a:solidFill>
                <a:srgbClr val="FF0000"/>
              </a:solidFill>
            </a:endParaRPr>
          </a:p>
        </p:txBody>
      </p:sp>
      <p:sp>
        <p:nvSpPr>
          <p:cNvPr id="28" name="Text Placeholder 3">
            <a:extLst>
              <a:ext uri="{FF2B5EF4-FFF2-40B4-BE49-F238E27FC236}">
                <a16:creationId xmlns:a16="http://schemas.microsoft.com/office/drawing/2014/main" id="{B9F315DA-2855-4ACA-BB85-209236FB803C}"/>
              </a:ext>
            </a:extLst>
          </p:cNvPr>
          <p:cNvSpPr>
            <a:spLocks noGrp="1"/>
          </p:cNvSpPr>
          <p:nvPr>
            <p:ph type="body" sz="half" idx="2"/>
          </p:nvPr>
        </p:nvSpPr>
        <p:spPr>
          <a:xfrm>
            <a:off x="992400" y="734208"/>
            <a:ext cx="10703665" cy="3159376"/>
          </a:xfrm>
        </p:spPr>
        <p:txBody>
          <a:bodyPr/>
          <a:lstStyle/>
          <a:p>
            <a:pPr marL="285750" indent="-285750">
              <a:buFont typeface="Arial"/>
              <a:buChar char="•"/>
            </a:pPr>
            <a:r>
              <a:rPr lang="en-US" sz="2400" dirty="0"/>
              <a:t>Grandes classes (</a:t>
            </a:r>
            <a:r>
              <a:rPr lang="en-US" sz="2400" dirty="0" err="1"/>
              <a:t>jusqu’à</a:t>
            </a:r>
            <a:r>
              <a:rPr lang="en-US" sz="2400" dirty="0"/>
              <a:t> 26 </a:t>
            </a:r>
            <a:r>
              <a:rPr lang="en-US" sz="2400" dirty="0" err="1"/>
              <a:t>élèves</a:t>
            </a:r>
            <a:r>
              <a:rPr lang="en-US" sz="2400" dirty="0"/>
              <a:t>)</a:t>
            </a:r>
          </a:p>
          <a:p>
            <a:pPr marL="285750" indent="-285750">
              <a:buFont typeface="Arial"/>
              <a:buChar char="•"/>
            </a:pPr>
            <a:r>
              <a:rPr lang="en-US" sz="2400" dirty="0"/>
              <a:t>De </a:t>
            </a:r>
            <a:r>
              <a:rPr lang="en-US" sz="2400" dirty="0" err="1"/>
              <a:t>nombreux</a:t>
            </a:r>
            <a:r>
              <a:rPr lang="en-US" sz="2400" dirty="0"/>
              <a:t> </a:t>
            </a:r>
            <a:r>
              <a:rPr lang="en-US" sz="2400" dirty="0" err="1"/>
              <a:t>cas</a:t>
            </a:r>
            <a:r>
              <a:rPr lang="en-US" sz="2400" dirty="0"/>
              <a:t> de BES (</a:t>
            </a:r>
            <a:r>
              <a:rPr lang="en-US" sz="2400" dirty="0" err="1"/>
              <a:t>bisogni</a:t>
            </a:r>
            <a:r>
              <a:rPr lang="en-US" sz="2400" dirty="0"/>
              <a:t> </a:t>
            </a:r>
            <a:r>
              <a:rPr lang="en-US" sz="2400" dirty="0" err="1"/>
              <a:t>educativi</a:t>
            </a:r>
            <a:r>
              <a:rPr lang="en-US" sz="2400" dirty="0"/>
              <a:t> </a:t>
            </a:r>
            <a:r>
              <a:rPr lang="en-US" sz="2400" dirty="0" err="1"/>
              <a:t>speciali</a:t>
            </a:r>
            <a:r>
              <a:rPr lang="en-US" sz="2400" dirty="0"/>
              <a:t>) = </a:t>
            </a:r>
            <a:r>
              <a:rPr lang="fr-FR" sz="2400" dirty="0"/>
              <a:t>BEP (besoins éducatifs particuliers)</a:t>
            </a:r>
            <a:r>
              <a:rPr lang="en-US" sz="2400" dirty="0"/>
              <a:t> dans </a:t>
            </a:r>
            <a:r>
              <a:rPr lang="en-US" sz="2400" dirty="0" err="1"/>
              <a:t>chaque</a:t>
            </a:r>
            <a:r>
              <a:rPr lang="en-US" sz="2400" dirty="0"/>
              <a:t> </a:t>
            </a:r>
            <a:r>
              <a:rPr lang="en-US" sz="2400" dirty="0" err="1"/>
              <a:t>classe</a:t>
            </a:r>
            <a:endParaRPr lang="en-US" sz="2400" dirty="0"/>
          </a:p>
          <a:p>
            <a:pPr marL="285750" indent="-285750">
              <a:buFont typeface="Arial"/>
              <a:buChar char="•"/>
            </a:pPr>
            <a:r>
              <a:rPr lang="it-IT" sz="2400" dirty="0"/>
              <a:t>Peu d’enseignants de soutien</a:t>
            </a:r>
          </a:p>
          <a:p>
            <a:pPr marL="285750" indent="-285750">
              <a:buFont typeface="Arial"/>
              <a:buChar char="•"/>
            </a:pPr>
            <a:r>
              <a:rPr lang="it-IT" sz="2400" dirty="0"/>
              <a:t>Parfois, heures insuffisantes accordées à l’élève</a:t>
            </a:r>
          </a:p>
          <a:p>
            <a:pPr marL="285750" indent="-285750">
              <a:buFont typeface="Arial"/>
              <a:buChar char="•"/>
            </a:pPr>
            <a:r>
              <a:rPr lang="it-IT" sz="2400" dirty="0"/>
              <a:t>Parfois, manque d’accord dans l’équipe de classe</a:t>
            </a:r>
          </a:p>
          <a:p>
            <a:pPr marL="285750" indent="-285750">
              <a:buFont typeface="Arial"/>
              <a:buChar char="•"/>
            </a:pPr>
            <a:r>
              <a:rPr lang="it-IT" sz="2400" dirty="0"/>
              <a:t>Disparités territoriales </a:t>
            </a:r>
          </a:p>
          <a:p>
            <a:endParaRPr lang="it-IT" sz="2800" dirty="0"/>
          </a:p>
          <a:p>
            <a:pPr marL="285750" indent="-285750">
              <a:buFont typeface="Arial"/>
              <a:buChar char="•"/>
            </a:pPr>
            <a:endParaRPr lang="it-IT" sz="2800" dirty="0"/>
          </a:p>
          <a:p>
            <a:pPr marL="285750" indent="-285750">
              <a:buFont typeface="Arial"/>
              <a:buChar char="•"/>
            </a:pPr>
            <a:endParaRPr lang="it-IT" sz="2800" dirty="0"/>
          </a:p>
          <a:p>
            <a:pPr marL="285750" indent="-285750">
              <a:buFont typeface="Arial"/>
              <a:buChar char="•"/>
            </a:pPr>
            <a:endParaRPr lang="en-US" sz="2800" dirty="0"/>
          </a:p>
          <a:p>
            <a:pPr marL="285750" indent="-285750">
              <a:buFont typeface="Arial"/>
              <a:buChar char="•"/>
            </a:pPr>
            <a:endParaRPr lang="en-US" sz="2800" dirty="0"/>
          </a:p>
        </p:txBody>
      </p:sp>
      <p:sp>
        <p:nvSpPr>
          <p:cNvPr id="9" name="ZoneTexte 8">
            <a:extLst>
              <a:ext uri="{FF2B5EF4-FFF2-40B4-BE49-F238E27FC236}">
                <a16:creationId xmlns:a16="http://schemas.microsoft.com/office/drawing/2014/main" id="{1DCE7371-D166-4A62-A003-E6DB530C01A6}"/>
              </a:ext>
            </a:extLst>
          </p:cNvPr>
          <p:cNvSpPr txBox="1"/>
          <p:nvPr/>
        </p:nvSpPr>
        <p:spPr>
          <a:xfrm>
            <a:off x="838201" y="3824304"/>
            <a:ext cx="10515600" cy="2616101"/>
          </a:xfrm>
          <a:prstGeom prst="rect">
            <a:avLst/>
          </a:prstGeom>
          <a:noFill/>
        </p:spPr>
        <p:txBody>
          <a:bodyPr wrap="square" rtlCol="0">
            <a:spAutoFit/>
          </a:bodyPr>
          <a:lstStyle/>
          <a:p>
            <a:r>
              <a:rPr lang="it-IT" sz="4000" b="1" dirty="0">
                <a:solidFill>
                  <a:schemeClr val="accent4">
                    <a:lumMod val="75000"/>
                  </a:schemeClr>
                </a:solidFill>
              </a:rPr>
              <a:t>Et une réponse possible en reflexion...</a:t>
            </a:r>
            <a:r>
              <a:rPr lang="it-IT" sz="2400" dirty="0">
                <a:solidFill>
                  <a:srgbClr val="000000"/>
                </a:solidFill>
              </a:rPr>
              <a:t>une seule formation pour tous les enseignants comprenant les enseignements dispensés dans le master qui était spécifique pour les enseignants de soutien tout en gardant des binômes d’enseignants en classe?</a:t>
            </a:r>
          </a:p>
          <a:p>
            <a:endParaRPr lang="it-IT" sz="1200" dirty="0"/>
          </a:p>
        </p:txBody>
      </p:sp>
    </p:spTree>
    <p:extLst>
      <p:ext uri="{BB962C8B-B14F-4D97-AF65-F5344CB8AC3E}">
        <p14:creationId xmlns:p14="http://schemas.microsoft.com/office/powerpoint/2010/main" val="3775989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itre 1">
            <a:extLst>
              <a:ext uri="{FF2B5EF4-FFF2-40B4-BE49-F238E27FC236}">
                <a16:creationId xmlns:a16="http://schemas.microsoft.com/office/drawing/2014/main" id="{50925B5B-F9D7-6EA3-03D9-5D19BA82B35D}"/>
              </a:ext>
            </a:extLst>
          </p:cNvPr>
          <p:cNvSpPr>
            <a:spLocks noGrp="1"/>
          </p:cNvSpPr>
          <p:nvPr>
            <p:ph type="ctrTitle"/>
          </p:nvPr>
        </p:nvSpPr>
        <p:spPr>
          <a:xfrm>
            <a:off x="0" y="1136650"/>
            <a:ext cx="12192000" cy="2387600"/>
          </a:xfrm>
        </p:spPr>
        <p:txBody>
          <a:bodyPr/>
          <a:lstStyle/>
          <a:p>
            <a:pPr eaLnBrk="1" hangingPunct="1"/>
            <a:r>
              <a:rPr lang="fr-FR" altLang="fr-FR" sz="4400" dirty="0"/>
              <a:t>MERCI !</a:t>
            </a:r>
          </a:p>
        </p:txBody>
      </p:sp>
      <p:pic>
        <p:nvPicPr>
          <p:cNvPr id="20488" name="Image 8">
            <a:extLst>
              <a:ext uri="{FF2B5EF4-FFF2-40B4-BE49-F238E27FC236}">
                <a16:creationId xmlns:a16="http://schemas.microsoft.com/office/drawing/2014/main" id="{299ACAD6-B223-E5F7-5AFC-CA4DABFFB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9811"/>
          <a:stretch>
            <a:fillRect/>
          </a:stretch>
        </p:blipFill>
        <p:spPr bwMode="auto">
          <a:xfrm>
            <a:off x="2998788" y="919163"/>
            <a:ext cx="1681162"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Espace réservé du numéro de diapositive 5">
            <a:extLst>
              <a:ext uri="{FF2B5EF4-FFF2-40B4-BE49-F238E27FC236}">
                <a16:creationId xmlns:a16="http://schemas.microsoft.com/office/drawing/2014/main" id="{86743084-8448-3486-0E30-A92590E530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90B09D-064D-4528-B4D7-32E3D1A2244C}" type="slidenum">
              <a:rPr kumimoji="0" lang="fr-FR" altLang="fr-FR" sz="1200" b="0" i="0" u="none" strike="noStrike" kern="1200" cap="none" spc="0" normalizeH="0" baseline="0" noProof="0" smtClean="0">
                <a:ln>
                  <a:noFill/>
                </a:ln>
                <a:solidFill>
                  <a:srgbClr val="9A9A9A"/>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altLang="fr-FR" sz="1200" b="0" i="0" u="none" strike="noStrike" kern="1200" cap="none" spc="0" normalizeH="0" baseline="0" noProof="0">
              <a:ln>
                <a:noFill/>
              </a:ln>
              <a:solidFill>
                <a:srgbClr val="9A9A9A"/>
              </a:solidFill>
              <a:effectLst/>
              <a:uLnTx/>
              <a:uFillTx/>
              <a:latin typeface="Verdana" panose="020B0604030504040204" pitchFamily="34" charset="0"/>
              <a:ea typeface="+mn-ea"/>
              <a:cs typeface="+mn-cs"/>
            </a:endParaRPr>
          </a:p>
        </p:txBody>
      </p:sp>
      <p:sp>
        <p:nvSpPr>
          <p:cNvPr id="15366" name="Titre 2">
            <a:extLst>
              <a:ext uri="{FF2B5EF4-FFF2-40B4-BE49-F238E27FC236}">
                <a16:creationId xmlns:a16="http://schemas.microsoft.com/office/drawing/2014/main" id="{3AFC0917-C7B1-A405-6B9D-F7662E91F270}"/>
              </a:ext>
            </a:extLst>
          </p:cNvPr>
          <p:cNvSpPr>
            <a:spLocks noGrp="1"/>
          </p:cNvSpPr>
          <p:nvPr>
            <p:ph type="title"/>
          </p:nvPr>
        </p:nvSpPr>
        <p:spPr>
          <a:xfrm>
            <a:off x="0" y="-38101"/>
            <a:ext cx="12192000" cy="1382714"/>
          </a:xfrm>
        </p:spPr>
        <p:txBody>
          <a:bodyPr/>
          <a:lstStyle/>
          <a:p>
            <a:pPr algn="ctr"/>
            <a:r>
              <a:rPr lang="fr-FR" sz="3900" b="1" dirty="0">
                <a:solidFill>
                  <a:srgbClr val="000000"/>
                </a:solidFill>
              </a:rPr>
              <a:t>Conception universelle des apprentissages (CUA) : de quoi parle-t-on?</a:t>
            </a:r>
            <a:endParaRPr lang="fr-FR" altLang="fr-FR" sz="3900" dirty="0"/>
          </a:p>
        </p:txBody>
      </p:sp>
      <p:sp>
        <p:nvSpPr>
          <p:cNvPr id="3" name="Espace réservé du contenu 2">
            <a:extLst>
              <a:ext uri="{FF2B5EF4-FFF2-40B4-BE49-F238E27FC236}">
                <a16:creationId xmlns:a16="http://schemas.microsoft.com/office/drawing/2014/main" id="{116F86B5-E1AA-4229-87E9-DA35E8F5B3DB}"/>
              </a:ext>
            </a:extLst>
          </p:cNvPr>
          <p:cNvSpPr>
            <a:spLocks noGrp="1"/>
          </p:cNvSpPr>
          <p:nvPr>
            <p:ph idx="1"/>
          </p:nvPr>
        </p:nvSpPr>
        <p:spPr>
          <a:xfrm>
            <a:off x="361950" y="1450974"/>
            <a:ext cx="11620500" cy="4725989"/>
          </a:xfrm>
        </p:spPr>
        <p:txBody>
          <a:bodyPr/>
          <a:lstStyle/>
          <a:p>
            <a:pPr marL="0" indent="0">
              <a:buNone/>
            </a:pPr>
            <a:r>
              <a:rPr lang="fr-FR" sz="2200" dirty="0"/>
              <a:t>Selon le Center for </a:t>
            </a:r>
            <a:r>
              <a:rPr lang="fr-FR" sz="2200" dirty="0" err="1"/>
              <a:t>Applied</a:t>
            </a:r>
            <a:r>
              <a:rPr lang="fr-FR" sz="2200" dirty="0"/>
              <a:t> </a:t>
            </a:r>
            <a:r>
              <a:rPr lang="fr-FR" sz="2200" dirty="0" err="1"/>
              <a:t>Technology</a:t>
            </a:r>
            <a:r>
              <a:rPr lang="fr-FR" sz="2200" dirty="0"/>
              <a:t> (CAST), qui est le principal précurseur de la CUA aux États-Unis. La CUA est :</a:t>
            </a:r>
          </a:p>
          <a:p>
            <a:pPr marL="0" indent="0">
              <a:buNone/>
            </a:pPr>
            <a:r>
              <a:rPr lang="fr-FR" sz="2200" dirty="0"/>
              <a:t>« </a:t>
            </a:r>
            <a:r>
              <a:rPr lang="fr-FR" sz="2200" i="1" dirty="0"/>
              <a:t>un ensemble de principes liés au développement du curriculum qui favorise les possibilités d’apprentissage égales pour tous les individus. La pédagogie universelle offre un canevas pour la création de buts, de méthodes et d’évaluations et de matériel éducatif qui fonctionnent pour tous les individus. </a:t>
            </a:r>
            <a:r>
              <a:rPr lang="fr-FR" sz="2200" dirty="0"/>
              <a:t>» (Rose et Meyer, 2002, traduction libre : Bergeron et al., 2011).</a:t>
            </a:r>
          </a:p>
          <a:p>
            <a:pPr marL="0" indent="0">
              <a:buNone/>
            </a:pPr>
            <a:endParaRPr lang="fr-FR" sz="2200" dirty="0"/>
          </a:p>
          <a:p>
            <a:pPr marL="0" indent="0">
              <a:buNone/>
            </a:pPr>
            <a:r>
              <a:rPr lang="fr-FR" sz="2200" dirty="0"/>
              <a:t>Encore, selon Cynthia Eid (2019) :</a:t>
            </a:r>
          </a:p>
          <a:p>
            <a:pPr marL="0" indent="0">
              <a:buNone/>
            </a:pPr>
            <a:r>
              <a:rPr lang="fr-FR" sz="2200" dirty="0"/>
              <a:t>« </a:t>
            </a:r>
            <a:r>
              <a:rPr lang="fr-FR" sz="2200" i="1" dirty="0"/>
              <a:t>La CUA est une démarche pédagogique qui favorise un apprentissage pour TOUS en réduisant les obstacles cognitifs (reliés à la tête), les obstacles émotionnels (reliés au cœur) et les obstacles psychomoteurs et kinesthésiques (reliés au corps)</a:t>
            </a:r>
            <a:r>
              <a:rPr lang="fr-FR" sz="2200" dirty="0"/>
              <a:t> ». </a:t>
            </a:r>
          </a:p>
        </p:txBody>
      </p:sp>
    </p:spTree>
    <p:extLst>
      <p:ext uri="{BB962C8B-B14F-4D97-AF65-F5344CB8AC3E}">
        <p14:creationId xmlns:p14="http://schemas.microsoft.com/office/powerpoint/2010/main" val="411683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6E672371-B686-EC6D-18FD-BA3021C9C021}"/>
              </a:ext>
            </a:extLst>
          </p:cNvPr>
          <p:cNvSpPr>
            <a:spLocks noGrp="1"/>
          </p:cNvSpPr>
          <p:nvPr>
            <p:ph type="ctrTitle"/>
          </p:nvPr>
        </p:nvSpPr>
        <p:spPr>
          <a:xfrm>
            <a:off x="332510" y="1603376"/>
            <a:ext cx="11483253" cy="1263650"/>
          </a:xfrm>
        </p:spPr>
        <p:txBody>
          <a:bodyPr/>
          <a:lstStyle/>
          <a:p>
            <a:pPr eaLnBrk="1" hangingPunct="1"/>
            <a:r>
              <a:rPr lang="fr-FR" altLang="fr-FR" dirty="0" err="1"/>
              <a:t>Co-construire</a:t>
            </a:r>
            <a:r>
              <a:rPr lang="fr-FR" altLang="fr-FR" dirty="0"/>
              <a:t> </a:t>
            </a:r>
            <a:br>
              <a:rPr lang="fr-FR" altLang="fr-FR" dirty="0"/>
            </a:br>
            <a:r>
              <a:rPr lang="fr-FR" altLang="fr-FR" dirty="0"/>
              <a:t>un établissement universel</a:t>
            </a:r>
          </a:p>
        </p:txBody>
      </p:sp>
      <p:sp>
        <p:nvSpPr>
          <p:cNvPr id="14339" name="Sous-titre 2">
            <a:extLst>
              <a:ext uri="{FF2B5EF4-FFF2-40B4-BE49-F238E27FC236}">
                <a16:creationId xmlns:a16="http://schemas.microsoft.com/office/drawing/2014/main" id="{C96E1685-E18E-D51C-F56C-0A1E4F9DFFF8}"/>
              </a:ext>
            </a:extLst>
          </p:cNvPr>
          <p:cNvSpPr>
            <a:spLocks noGrp="1"/>
          </p:cNvSpPr>
          <p:nvPr>
            <p:ph type="subTitle" idx="1"/>
          </p:nvPr>
        </p:nvSpPr>
        <p:spPr>
          <a:xfrm>
            <a:off x="450850" y="3827463"/>
            <a:ext cx="11364913" cy="1655762"/>
          </a:xfrm>
        </p:spPr>
        <p:txBody>
          <a:bodyPr/>
          <a:lstStyle/>
          <a:p>
            <a:pPr algn="ctr" eaLnBrk="1" hangingPunct="1">
              <a:spcBef>
                <a:spcPct val="0"/>
              </a:spcBef>
              <a:buFontTx/>
              <a:buNone/>
            </a:pPr>
            <a:r>
              <a:rPr lang="fr-FR" altLang="fr-FR" sz="2400" dirty="0">
                <a:ea typeface="Verdana" panose="020B0604030504040204" pitchFamily="34" charset="0"/>
                <a:cs typeface="Verdana" panose="020B0604030504040204" pitchFamily="34" charset="0"/>
              </a:rPr>
              <a:t>Thomas ENFRIN</a:t>
            </a:r>
          </a:p>
          <a:p>
            <a:pPr algn="ctr" eaLnBrk="1" hangingPunct="1">
              <a:spcBef>
                <a:spcPct val="0"/>
              </a:spcBef>
              <a:buFontTx/>
              <a:buNone/>
            </a:pPr>
            <a:endParaRPr lang="fr-FR" altLang="fr-FR" dirty="0"/>
          </a:p>
          <a:p>
            <a:pPr algn="ctr" eaLnBrk="1" hangingPunct="1">
              <a:spcBef>
                <a:spcPct val="0"/>
              </a:spcBef>
              <a:buFontTx/>
              <a:buNone/>
            </a:pPr>
            <a:r>
              <a:rPr lang="fr-FR" altLang="fr-FR" sz="2400" dirty="0">
                <a:ea typeface="Verdana" panose="020B0604030504040204" pitchFamily="34" charset="0"/>
                <a:cs typeface="Verdana" panose="020B0604030504040204" pitchFamily="34" charset="0"/>
              </a:rPr>
              <a:t>Véronique POUTOUX</a:t>
            </a:r>
          </a:p>
          <a:p>
            <a:pPr eaLnBrk="1" hangingPunct="1"/>
            <a:endParaRPr lang="fr-FR" altLang="fr-FR" i="1" dirty="0">
              <a:solidFill>
                <a:srgbClr val="595959"/>
              </a:solidFill>
              <a:cs typeface="Arial" panose="020B0604020202020204" pitchFamily="34" charset="0"/>
            </a:endParaRPr>
          </a:p>
        </p:txBody>
      </p:sp>
      <p:pic>
        <p:nvPicPr>
          <p:cNvPr id="14342" name="Image 8">
            <a:extLst>
              <a:ext uri="{FF2B5EF4-FFF2-40B4-BE49-F238E27FC236}">
                <a16:creationId xmlns:a16="http://schemas.microsoft.com/office/drawing/2014/main" id="{ECAD3ECE-8E09-D077-F962-34BCBF75A5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5546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Espace réservé du numéro de diapositive 5">
            <a:extLst>
              <a:ext uri="{FF2B5EF4-FFF2-40B4-BE49-F238E27FC236}">
                <a16:creationId xmlns:a16="http://schemas.microsoft.com/office/drawing/2014/main" id="{86743084-8448-3486-0E30-A92590E530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90B09D-064D-4528-B4D7-32E3D1A2244C}" type="slidenum">
              <a:rPr kumimoji="0" lang="fr-FR" altLang="fr-FR" sz="1200" b="0" i="0" u="none" strike="noStrike" kern="1200" cap="none" spc="0" normalizeH="0" baseline="0" noProof="0" smtClean="0">
                <a:ln>
                  <a:noFill/>
                </a:ln>
                <a:solidFill>
                  <a:srgbClr val="9A9A9A"/>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a:ln>
                <a:noFill/>
              </a:ln>
              <a:solidFill>
                <a:srgbClr val="9A9A9A"/>
              </a:solidFill>
              <a:effectLst/>
              <a:uLnTx/>
              <a:uFillTx/>
              <a:latin typeface="Verdana" panose="020B0604030504040204" pitchFamily="34" charset="0"/>
              <a:ea typeface="+mn-ea"/>
              <a:cs typeface="+mn-cs"/>
            </a:endParaRPr>
          </a:p>
        </p:txBody>
      </p:sp>
      <p:sp>
        <p:nvSpPr>
          <p:cNvPr id="15366" name="Titre 2">
            <a:extLst>
              <a:ext uri="{FF2B5EF4-FFF2-40B4-BE49-F238E27FC236}">
                <a16:creationId xmlns:a16="http://schemas.microsoft.com/office/drawing/2014/main" id="{3AFC0917-C7B1-A405-6B9D-F7662E91F270}"/>
              </a:ext>
            </a:extLst>
          </p:cNvPr>
          <p:cNvSpPr>
            <a:spLocks noGrp="1"/>
          </p:cNvSpPr>
          <p:nvPr>
            <p:ph type="title"/>
          </p:nvPr>
        </p:nvSpPr>
        <p:spPr>
          <a:xfrm>
            <a:off x="838200" y="136526"/>
            <a:ext cx="10515600" cy="1646238"/>
          </a:xfrm>
        </p:spPr>
        <p:txBody>
          <a:bodyPr/>
          <a:lstStyle/>
          <a:p>
            <a:pPr algn="ctr"/>
            <a:r>
              <a:rPr lang="fr-FR" b="1" dirty="0"/>
              <a:t>Genèse du projet</a:t>
            </a:r>
            <a:br>
              <a:rPr lang="fr-FR" altLang="fr-FR" dirty="0"/>
            </a:br>
            <a:endParaRPr lang="fr-FR" altLang="fr-FR" dirty="0"/>
          </a:p>
        </p:txBody>
      </p:sp>
      <p:graphicFrame>
        <p:nvGraphicFramePr>
          <p:cNvPr id="2" name="Espace réservé du contenu 2">
            <a:extLst>
              <a:ext uri="{FF2B5EF4-FFF2-40B4-BE49-F238E27FC236}">
                <a16:creationId xmlns:a16="http://schemas.microsoft.com/office/drawing/2014/main" id="{8E6A0540-177D-6ABC-8BF4-9DDFF4C57389}"/>
              </a:ext>
            </a:extLst>
          </p:cNvPr>
          <p:cNvGraphicFramePr>
            <a:graphicFrameLocks noGrp="1"/>
          </p:cNvGraphicFramePr>
          <p:nvPr>
            <p:ph idx="1"/>
          </p:nvPr>
        </p:nvGraphicFramePr>
        <p:xfrm>
          <a:off x="488950" y="1294606"/>
          <a:ext cx="10769600" cy="4478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47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Espace réservé du numéro de diapositive 5">
            <a:extLst>
              <a:ext uri="{FF2B5EF4-FFF2-40B4-BE49-F238E27FC236}">
                <a16:creationId xmlns:a16="http://schemas.microsoft.com/office/drawing/2014/main" id="{86743084-8448-3486-0E30-A92590E530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90B09D-064D-4528-B4D7-32E3D1A2244C}" type="slidenum">
              <a:rPr kumimoji="0" lang="fr-FR" altLang="fr-FR" sz="1200" b="0" i="0" u="none" strike="noStrike" kern="1200" cap="none" spc="0" normalizeH="0" baseline="0" noProof="0" smtClean="0">
                <a:ln>
                  <a:noFill/>
                </a:ln>
                <a:solidFill>
                  <a:srgbClr val="9A9A9A"/>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fr-FR" sz="1200" b="0" i="0" u="none" strike="noStrike" kern="1200" cap="none" spc="0" normalizeH="0" baseline="0" noProof="0">
              <a:ln>
                <a:noFill/>
              </a:ln>
              <a:solidFill>
                <a:srgbClr val="9A9A9A"/>
              </a:solidFill>
              <a:effectLst/>
              <a:uLnTx/>
              <a:uFillTx/>
              <a:latin typeface="Verdana" panose="020B0604030504040204" pitchFamily="34" charset="0"/>
              <a:ea typeface="+mn-ea"/>
              <a:cs typeface="+mn-cs"/>
            </a:endParaRPr>
          </a:p>
        </p:txBody>
      </p:sp>
      <p:sp>
        <p:nvSpPr>
          <p:cNvPr id="11" name="Titre 1">
            <a:extLst>
              <a:ext uri="{FF2B5EF4-FFF2-40B4-BE49-F238E27FC236}">
                <a16:creationId xmlns:a16="http://schemas.microsoft.com/office/drawing/2014/main" id="{A834D1EF-DC76-4F21-A119-CE8D2C10490F}"/>
              </a:ext>
            </a:extLst>
          </p:cNvPr>
          <p:cNvSpPr txBox="1">
            <a:spLocks/>
          </p:cNvSpPr>
          <p:nvPr/>
        </p:nvSpPr>
        <p:spPr bwMode="auto">
          <a:xfrm>
            <a:off x="1012825" y="-58448"/>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rgbClr val="222A35"/>
                </a:solidFill>
                <a:latin typeface="+mj-lt"/>
                <a:ea typeface="+mj-ea"/>
                <a:cs typeface="+mj-cs"/>
              </a:defRPr>
            </a:lvl1pPr>
            <a:lvl2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2pPr>
            <a:lvl3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3pPr>
            <a:lvl4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4pPr>
            <a:lvl5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5pPr>
            <a:lvl6pPr marL="4572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6pPr>
            <a:lvl7pPr marL="9144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7pPr>
            <a:lvl8pPr marL="13716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8pPr>
            <a:lvl9pPr marL="18288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9pPr>
          </a:lstStyle>
          <a:p>
            <a:r>
              <a:rPr lang="en-US" sz="3500" b="1" i="1" dirty="0"/>
              <a:t>Un temps de </a:t>
            </a:r>
            <a:r>
              <a:rPr lang="en-US" sz="3500" b="1" i="1" dirty="0" err="1"/>
              <a:t>lancement</a:t>
            </a:r>
            <a:r>
              <a:rPr lang="en-US" sz="3500" b="1" i="1" dirty="0"/>
              <a:t>, 5 </a:t>
            </a:r>
            <a:r>
              <a:rPr lang="en-US" sz="3500" b="1" i="1" dirty="0" err="1"/>
              <a:t>avril</a:t>
            </a:r>
            <a:r>
              <a:rPr lang="en-US" sz="3500" b="1" i="1" dirty="0"/>
              <a:t> 2023</a:t>
            </a:r>
            <a:endParaRPr lang="fr-FR" sz="3500" dirty="0"/>
          </a:p>
        </p:txBody>
      </p:sp>
      <p:pic>
        <p:nvPicPr>
          <p:cNvPr id="15" name="Espace réservé du contenu 6">
            <a:extLst>
              <a:ext uri="{FF2B5EF4-FFF2-40B4-BE49-F238E27FC236}">
                <a16:creationId xmlns:a16="http://schemas.microsoft.com/office/drawing/2014/main" id="{02866312-C107-48C7-A0FD-92C871185233}"/>
              </a:ext>
            </a:extLst>
          </p:cNvPr>
          <p:cNvPicPr>
            <a:picLocks noGrp="1" noChangeAspect="1"/>
          </p:cNvPicPr>
          <p:nvPr>
            <p:ph idx="1"/>
          </p:nvPr>
        </p:nvPicPr>
        <p:blipFill>
          <a:blip r:embed="rId2"/>
          <a:stretch>
            <a:fillRect/>
          </a:stretch>
        </p:blipFill>
        <p:spPr>
          <a:xfrm>
            <a:off x="443153" y="1441576"/>
            <a:ext cx="7327420" cy="4351338"/>
          </a:xfrm>
          <a:prstGeom prst="rect">
            <a:avLst/>
          </a:prstGeom>
          <a:noFill/>
        </p:spPr>
      </p:pic>
      <p:pic>
        <p:nvPicPr>
          <p:cNvPr id="16" name="Image 15">
            <a:extLst>
              <a:ext uri="{FF2B5EF4-FFF2-40B4-BE49-F238E27FC236}">
                <a16:creationId xmlns:a16="http://schemas.microsoft.com/office/drawing/2014/main" id="{392AB4F2-0D80-40AE-B399-31F9E167C5BA}"/>
              </a:ext>
            </a:extLst>
          </p:cNvPr>
          <p:cNvPicPr>
            <a:picLocks noChangeAspect="1"/>
          </p:cNvPicPr>
          <p:nvPr/>
        </p:nvPicPr>
        <p:blipFill rotWithShape="1">
          <a:blip r:embed="rId3"/>
          <a:srcRect t="4731" r="50787"/>
          <a:stretch/>
        </p:blipFill>
        <p:spPr>
          <a:xfrm>
            <a:off x="8277225" y="811410"/>
            <a:ext cx="3714759" cy="3541679"/>
          </a:xfrm>
          <a:prstGeom prst="rect">
            <a:avLst/>
          </a:prstGeom>
          <a:noFill/>
        </p:spPr>
      </p:pic>
      <p:pic>
        <p:nvPicPr>
          <p:cNvPr id="17" name="Image 16">
            <a:extLst>
              <a:ext uri="{FF2B5EF4-FFF2-40B4-BE49-F238E27FC236}">
                <a16:creationId xmlns:a16="http://schemas.microsoft.com/office/drawing/2014/main" id="{B8FD32E7-5FB9-4B2E-9AC4-BF1193A83E79}"/>
              </a:ext>
            </a:extLst>
          </p:cNvPr>
          <p:cNvPicPr>
            <a:picLocks noChangeAspect="1"/>
          </p:cNvPicPr>
          <p:nvPr/>
        </p:nvPicPr>
        <p:blipFill rotWithShape="1">
          <a:blip r:embed="rId3"/>
          <a:srcRect l="49278" t="20235" r="789" b="28808"/>
          <a:stretch/>
        </p:blipFill>
        <p:spPr>
          <a:xfrm>
            <a:off x="8277225" y="4353089"/>
            <a:ext cx="3638569" cy="1828800"/>
          </a:xfrm>
          <a:prstGeom prst="rect">
            <a:avLst/>
          </a:prstGeom>
          <a:noFill/>
        </p:spPr>
      </p:pic>
    </p:spTree>
    <p:extLst>
      <p:ext uri="{BB962C8B-B14F-4D97-AF65-F5344CB8AC3E}">
        <p14:creationId xmlns:p14="http://schemas.microsoft.com/office/powerpoint/2010/main" val="218765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Espace réservé du numéro de diapositive 5">
            <a:extLst>
              <a:ext uri="{FF2B5EF4-FFF2-40B4-BE49-F238E27FC236}">
                <a16:creationId xmlns:a16="http://schemas.microsoft.com/office/drawing/2014/main" id="{86743084-8448-3486-0E30-A92590E530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90B09D-064D-4528-B4D7-32E3D1A2244C}" type="slidenum">
              <a:rPr kumimoji="0" lang="fr-FR" altLang="fr-FR" sz="1200" b="0" i="0" u="none" strike="noStrike" kern="1200" cap="none" spc="0" normalizeH="0" baseline="0" noProof="0" smtClean="0">
                <a:ln>
                  <a:noFill/>
                </a:ln>
                <a:solidFill>
                  <a:srgbClr val="9A9A9A"/>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a:ln>
                <a:noFill/>
              </a:ln>
              <a:solidFill>
                <a:srgbClr val="9A9A9A"/>
              </a:solidFill>
              <a:effectLst/>
              <a:uLnTx/>
              <a:uFillTx/>
              <a:latin typeface="Verdana" panose="020B0604030504040204" pitchFamily="34" charset="0"/>
              <a:ea typeface="+mn-ea"/>
              <a:cs typeface="+mn-cs"/>
            </a:endParaRPr>
          </a:p>
        </p:txBody>
      </p:sp>
      <p:sp>
        <p:nvSpPr>
          <p:cNvPr id="11" name="Titre 1">
            <a:extLst>
              <a:ext uri="{FF2B5EF4-FFF2-40B4-BE49-F238E27FC236}">
                <a16:creationId xmlns:a16="http://schemas.microsoft.com/office/drawing/2014/main" id="{A834D1EF-DC76-4F21-A119-CE8D2C10490F}"/>
              </a:ext>
            </a:extLst>
          </p:cNvPr>
          <p:cNvSpPr txBox="1">
            <a:spLocks/>
          </p:cNvSpPr>
          <p:nvPr/>
        </p:nvSpPr>
        <p:spPr bwMode="auto">
          <a:xfrm>
            <a:off x="527050" y="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rgbClr val="222A35"/>
                </a:solidFill>
                <a:latin typeface="+mj-lt"/>
                <a:ea typeface="+mj-ea"/>
                <a:cs typeface="+mj-cs"/>
              </a:defRPr>
            </a:lvl1pPr>
            <a:lvl2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2pPr>
            <a:lvl3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3pPr>
            <a:lvl4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4pPr>
            <a:lvl5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5pPr>
            <a:lvl6pPr marL="4572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6pPr>
            <a:lvl7pPr marL="9144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7pPr>
            <a:lvl8pPr marL="13716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8pPr>
            <a:lvl9pPr marL="18288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9pPr>
          </a:lstStyle>
          <a:p>
            <a:pPr algn="ctr"/>
            <a:r>
              <a:rPr lang="en-US" sz="3600" b="1" i="1" dirty="0"/>
              <a:t>Une </a:t>
            </a:r>
            <a:r>
              <a:rPr lang="en-US" sz="3600" b="1" i="1" dirty="0" err="1"/>
              <a:t>méthode</a:t>
            </a:r>
            <a:r>
              <a:rPr lang="en-US" sz="3600" b="1" i="1" dirty="0"/>
              <a:t> </a:t>
            </a:r>
            <a:r>
              <a:rPr lang="en-US" sz="3600" b="1" i="1" dirty="0" err="1"/>
              <a:t>structurante</a:t>
            </a:r>
            <a:endParaRPr lang="fr-FR" sz="3500" dirty="0"/>
          </a:p>
        </p:txBody>
      </p:sp>
      <p:pic>
        <p:nvPicPr>
          <p:cNvPr id="14" name="Espace réservé du contenu 13">
            <a:extLst>
              <a:ext uri="{FF2B5EF4-FFF2-40B4-BE49-F238E27FC236}">
                <a16:creationId xmlns:a16="http://schemas.microsoft.com/office/drawing/2014/main" id="{ADC281D5-799E-4000-9E08-4A1036778F12}"/>
              </a:ext>
            </a:extLst>
          </p:cNvPr>
          <p:cNvPicPr>
            <a:picLocks noGrp="1" noChangeAspect="1"/>
          </p:cNvPicPr>
          <p:nvPr>
            <p:ph idx="1"/>
          </p:nvPr>
        </p:nvPicPr>
        <p:blipFill>
          <a:blip r:embed="rId2"/>
          <a:stretch>
            <a:fillRect/>
          </a:stretch>
        </p:blipFill>
        <p:spPr>
          <a:xfrm>
            <a:off x="1402930" y="1253331"/>
            <a:ext cx="9062290" cy="4351338"/>
          </a:xfrm>
          <a:prstGeom prst="rect">
            <a:avLst/>
          </a:prstGeom>
        </p:spPr>
      </p:pic>
    </p:spTree>
    <p:extLst>
      <p:ext uri="{BB962C8B-B14F-4D97-AF65-F5344CB8AC3E}">
        <p14:creationId xmlns:p14="http://schemas.microsoft.com/office/powerpoint/2010/main" val="2957864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Espace réservé du numéro de diapositive 5">
            <a:extLst>
              <a:ext uri="{FF2B5EF4-FFF2-40B4-BE49-F238E27FC236}">
                <a16:creationId xmlns:a16="http://schemas.microsoft.com/office/drawing/2014/main" id="{86743084-8448-3486-0E30-A92590E530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90B09D-064D-4528-B4D7-32E3D1A2244C}" type="slidenum">
              <a:rPr kumimoji="0" lang="fr-FR" altLang="fr-FR" sz="1200" b="0" i="0" u="none" strike="noStrike" kern="1200" cap="none" spc="0" normalizeH="0" baseline="0" noProof="0" smtClean="0">
                <a:ln>
                  <a:noFill/>
                </a:ln>
                <a:solidFill>
                  <a:srgbClr val="9A9A9A"/>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altLang="fr-FR" sz="1200" b="0" i="0" u="none" strike="noStrike" kern="1200" cap="none" spc="0" normalizeH="0" baseline="0" noProof="0">
              <a:ln>
                <a:noFill/>
              </a:ln>
              <a:solidFill>
                <a:srgbClr val="9A9A9A"/>
              </a:solidFill>
              <a:effectLst/>
              <a:uLnTx/>
              <a:uFillTx/>
              <a:latin typeface="Verdana" panose="020B0604030504040204" pitchFamily="34" charset="0"/>
              <a:ea typeface="+mn-ea"/>
              <a:cs typeface="+mn-cs"/>
            </a:endParaRPr>
          </a:p>
        </p:txBody>
      </p:sp>
      <p:sp>
        <p:nvSpPr>
          <p:cNvPr id="11" name="Titre 1">
            <a:extLst>
              <a:ext uri="{FF2B5EF4-FFF2-40B4-BE49-F238E27FC236}">
                <a16:creationId xmlns:a16="http://schemas.microsoft.com/office/drawing/2014/main" id="{A834D1EF-DC76-4F21-A119-CE8D2C10490F}"/>
              </a:ext>
            </a:extLst>
          </p:cNvPr>
          <p:cNvSpPr txBox="1">
            <a:spLocks/>
          </p:cNvSpPr>
          <p:nvPr/>
        </p:nvSpPr>
        <p:spPr bwMode="auto">
          <a:xfrm>
            <a:off x="527050" y="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rgbClr val="222A35"/>
                </a:solidFill>
                <a:latin typeface="+mj-lt"/>
                <a:ea typeface="+mj-ea"/>
                <a:cs typeface="+mj-cs"/>
              </a:defRPr>
            </a:lvl1pPr>
            <a:lvl2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2pPr>
            <a:lvl3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3pPr>
            <a:lvl4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4pPr>
            <a:lvl5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5pPr>
            <a:lvl6pPr marL="4572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6pPr>
            <a:lvl7pPr marL="9144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7pPr>
            <a:lvl8pPr marL="13716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8pPr>
            <a:lvl9pPr marL="18288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9pPr>
          </a:lstStyle>
          <a:p>
            <a:pPr algn="ctr"/>
            <a:r>
              <a:rPr lang="en-US" sz="3600" b="1" i="1" dirty="0"/>
              <a:t>Un process à </a:t>
            </a:r>
            <a:r>
              <a:rPr lang="en-US" sz="3600" b="1" i="1" dirty="0" err="1"/>
              <a:t>l’oeuvre</a:t>
            </a:r>
            <a:endParaRPr lang="fr-FR" sz="3500" dirty="0"/>
          </a:p>
        </p:txBody>
      </p:sp>
      <p:graphicFrame>
        <p:nvGraphicFramePr>
          <p:cNvPr id="12" name="Espace réservé du contenu 6">
            <a:extLst>
              <a:ext uri="{FF2B5EF4-FFF2-40B4-BE49-F238E27FC236}">
                <a16:creationId xmlns:a16="http://schemas.microsoft.com/office/drawing/2014/main" id="{E081692D-5855-4195-93D4-D445D8A6FD51}"/>
              </a:ext>
            </a:extLst>
          </p:cNvPr>
          <p:cNvGraphicFramePr>
            <a:graphicFrameLocks noGrp="1"/>
          </p:cNvGraphicFramePr>
          <p:nvPr>
            <p:ph idx="1"/>
            <p:extLst>
              <p:ext uri="{D42A27DB-BD31-4B8C-83A1-F6EECF244321}">
                <p14:modId xmlns:p14="http://schemas.microsoft.com/office/powerpoint/2010/main" val="2746806637"/>
              </p:ext>
            </p:extLst>
          </p:nvPr>
        </p:nvGraphicFramePr>
        <p:xfrm>
          <a:off x="1009650" y="137953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6887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Espace réservé du numéro de diapositive 5">
            <a:extLst>
              <a:ext uri="{FF2B5EF4-FFF2-40B4-BE49-F238E27FC236}">
                <a16:creationId xmlns:a16="http://schemas.microsoft.com/office/drawing/2014/main" id="{86743084-8448-3486-0E30-A92590E530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22A35"/>
                </a:solidFill>
                <a:latin typeface="Verdana" panose="020B0604030504040204" pitchFamily="34" charset="0"/>
              </a:defRPr>
            </a:lvl1pPr>
            <a:lvl2pPr marL="742950" indent="-285750">
              <a:lnSpc>
                <a:spcPct val="90000"/>
              </a:lnSpc>
              <a:spcBef>
                <a:spcPts val="500"/>
              </a:spcBef>
              <a:buFont typeface="Arial" panose="020B0604020202020204" pitchFamily="34" charset="0"/>
              <a:buChar char="•"/>
              <a:defRPr sz="2400">
                <a:solidFill>
                  <a:srgbClr val="222A35"/>
                </a:solidFill>
                <a:latin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solidFill>
                  <a:srgbClr val="222A35"/>
                </a:solidFill>
                <a:latin typeface="Verdana" panose="020B0604030504040204" pitchFamily="34" charset="0"/>
              </a:defRPr>
            </a:lvl3pPr>
            <a:lvl4pPr marL="16002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4pPr>
            <a:lvl5pPr marL="2057400" indent="-228600">
              <a:lnSpc>
                <a:spcPct val="90000"/>
              </a:lnSpc>
              <a:spcBef>
                <a:spcPts val="500"/>
              </a:spcBef>
              <a:buFont typeface="Arial" panose="020B0604020202020204" pitchFamily="34" charset="0"/>
              <a:buChar char="•"/>
              <a:defRPr>
                <a:solidFill>
                  <a:srgbClr val="222A35"/>
                </a:solidFill>
                <a:latin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22A35"/>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90B09D-064D-4528-B4D7-32E3D1A2244C}" type="slidenum">
              <a:rPr kumimoji="0" lang="fr-FR" altLang="fr-FR" sz="1200" b="0" i="0" u="none" strike="noStrike" kern="1200" cap="none" spc="0" normalizeH="0" baseline="0" noProof="0" smtClean="0">
                <a:ln>
                  <a:noFill/>
                </a:ln>
                <a:solidFill>
                  <a:srgbClr val="9A9A9A"/>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fr-FR" sz="1200" b="0" i="0" u="none" strike="noStrike" kern="1200" cap="none" spc="0" normalizeH="0" baseline="0" noProof="0">
              <a:ln>
                <a:noFill/>
              </a:ln>
              <a:solidFill>
                <a:srgbClr val="9A9A9A"/>
              </a:solidFill>
              <a:effectLst/>
              <a:uLnTx/>
              <a:uFillTx/>
              <a:latin typeface="Verdana" panose="020B0604030504040204" pitchFamily="34" charset="0"/>
              <a:ea typeface="+mn-ea"/>
              <a:cs typeface="+mn-cs"/>
            </a:endParaRPr>
          </a:p>
        </p:txBody>
      </p:sp>
      <p:sp>
        <p:nvSpPr>
          <p:cNvPr id="11" name="Titre 1">
            <a:extLst>
              <a:ext uri="{FF2B5EF4-FFF2-40B4-BE49-F238E27FC236}">
                <a16:creationId xmlns:a16="http://schemas.microsoft.com/office/drawing/2014/main" id="{A834D1EF-DC76-4F21-A119-CE8D2C10490F}"/>
              </a:ext>
            </a:extLst>
          </p:cNvPr>
          <p:cNvSpPr txBox="1">
            <a:spLocks/>
          </p:cNvSpPr>
          <p:nvPr/>
        </p:nvSpPr>
        <p:spPr bwMode="auto">
          <a:xfrm>
            <a:off x="527050" y="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rgbClr val="222A35"/>
                </a:solidFill>
                <a:latin typeface="+mj-lt"/>
                <a:ea typeface="+mj-ea"/>
                <a:cs typeface="+mj-cs"/>
              </a:defRPr>
            </a:lvl1pPr>
            <a:lvl2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2pPr>
            <a:lvl3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3pPr>
            <a:lvl4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4pPr>
            <a:lvl5pPr algn="l" rtl="0" eaLnBrk="0" fontAlgn="base" hangingPunct="0">
              <a:lnSpc>
                <a:spcPct val="90000"/>
              </a:lnSpc>
              <a:spcBef>
                <a:spcPct val="0"/>
              </a:spcBef>
              <a:spcAft>
                <a:spcPct val="0"/>
              </a:spcAft>
              <a:defRPr sz="4400">
                <a:solidFill>
                  <a:srgbClr val="222A35"/>
                </a:solidFill>
                <a:latin typeface="Verdana" panose="020B0604030504040204" pitchFamily="34" charset="0"/>
              </a:defRPr>
            </a:lvl5pPr>
            <a:lvl6pPr marL="4572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6pPr>
            <a:lvl7pPr marL="9144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7pPr>
            <a:lvl8pPr marL="13716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8pPr>
            <a:lvl9pPr marL="18288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9pPr>
          </a:lstStyle>
          <a:p>
            <a:pPr algn="ctr"/>
            <a:r>
              <a:rPr lang="fr-FR" sz="3600" b="1" i="1" dirty="0"/>
              <a:t>Le travail en groupes restreints</a:t>
            </a:r>
            <a:endParaRPr lang="fr-FR" sz="3500" i="1" dirty="0"/>
          </a:p>
        </p:txBody>
      </p:sp>
      <p:pic>
        <p:nvPicPr>
          <p:cNvPr id="13" name="Image 12">
            <a:extLst>
              <a:ext uri="{FF2B5EF4-FFF2-40B4-BE49-F238E27FC236}">
                <a16:creationId xmlns:a16="http://schemas.microsoft.com/office/drawing/2014/main" id="{16FA657E-2224-4E8E-8E69-47502D0CD261}"/>
              </a:ext>
            </a:extLst>
          </p:cNvPr>
          <p:cNvPicPr>
            <a:picLocks noChangeAspect="1"/>
          </p:cNvPicPr>
          <p:nvPr/>
        </p:nvPicPr>
        <p:blipFill rotWithShape="1">
          <a:blip r:embed="rId2"/>
          <a:srcRect b="66825"/>
          <a:stretch/>
        </p:blipFill>
        <p:spPr>
          <a:xfrm>
            <a:off x="68922" y="1696827"/>
            <a:ext cx="12054156" cy="1454570"/>
          </a:xfrm>
          <a:prstGeom prst="rect">
            <a:avLst/>
          </a:prstGeom>
        </p:spPr>
      </p:pic>
      <p:sp>
        <p:nvSpPr>
          <p:cNvPr id="14" name="Espace réservé du contenu 13">
            <a:extLst>
              <a:ext uri="{FF2B5EF4-FFF2-40B4-BE49-F238E27FC236}">
                <a16:creationId xmlns:a16="http://schemas.microsoft.com/office/drawing/2014/main" id="{EE340033-2AF3-4DE2-9722-BA7671EDBED0}"/>
              </a:ext>
            </a:extLst>
          </p:cNvPr>
          <p:cNvSpPr txBox="1">
            <a:spLocks noGrp="1"/>
          </p:cNvSpPr>
          <p:nvPr>
            <p:ph idx="1"/>
          </p:nvPr>
        </p:nvSpPr>
        <p:spPr>
          <a:xfrm>
            <a:off x="3257550" y="3683000"/>
            <a:ext cx="10515600" cy="1179810"/>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rgbClr val="000000"/>
                </a:solidFill>
              </a:rPr>
              <a:t>1 expert et 1 facilitateur / groupe</a:t>
            </a:r>
          </a:p>
          <a:p>
            <a:pPr marL="285750" indent="-285750">
              <a:buFont typeface="Arial" panose="020B0604020202020204" pitchFamily="34" charset="0"/>
              <a:buChar char="•"/>
            </a:pPr>
            <a:endParaRPr lang="fr-FR" sz="2000" dirty="0">
              <a:solidFill>
                <a:srgbClr val="000000"/>
              </a:solidFill>
            </a:endParaRPr>
          </a:p>
          <a:p>
            <a:pPr marL="285750" indent="-285750">
              <a:buFont typeface="Arial" panose="020B0604020202020204" pitchFamily="34" charset="0"/>
              <a:buChar char="•"/>
            </a:pPr>
            <a:r>
              <a:rPr lang="fr-FR" sz="2000" dirty="0">
                <a:solidFill>
                  <a:srgbClr val="000000"/>
                </a:solidFill>
              </a:rPr>
              <a:t>Groupe 6 -&gt; Accessibilité pédagogiqu</a:t>
            </a:r>
            <a:r>
              <a:rPr lang="fr-FR" sz="2000" dirty="0"/>
              <a:t>e</a:t>
            </a:r>
          </a:p>
        </p:txBody>
      </p:sp>
    </p:spTree>
    <p:extLst>
      <p:ext uri="{BB962C8B-B14F-4D97-AF65-F5344CB8AC3E}">
        <p14:creationId xmlns:p14="http://schemas.microsoft.com/office/powerpoint/2010/main" val="987541382"/>
      </p:ext>
    </p:extLst>
  </p:cSld>
  <p:clrMapOvr>
    <a:masterClrMapping/>
  </p:clrMapOvr>
</p:sld>
</file>

<file path=ppt/theme/theme1.xml><?xml version="1.0" encoding="utf-8"?>
<a:theme xmlns:a="http://schemas.openxmlformats.org/drawingml/2006/main" name="Thème Office">
  <a:themeElements>
    <a:clrScheme name="charte graphique 2022">
      <a:dk1>
        <a:srgbClr val="595959"/>
      </a:dk1>
      <a:lt1>
        <a:sysClr val="window" lastClr="FFFFFF"/>
      </a:lt1>
      <a:dk2>
        <a:srgbClr val="44546A"/>
      </a:dk2>
      <a:lt2>
        <a:srgbClr val="E8E6E6"/>
      </a:lt2>
      <a:accent1>
        <a:srgbClr val="1488CA"/>
      </a:accent1>
      <a:accent2>
        <a:srgbClr val="E30613"/>
      </a:accent2>
      <a:accent3>
        <a:srgbClr val="F9AF22"/>
      </a:accent3>
      <a:accent4>
        <a:srgbClr val="4A9536"/>
      </a:accent4>
      <a:accent5>
        <a:srgbClr val="41B9BB"/>
      </a:accent5>
      <a:accent6>
        <a:srgbClr val="B9C146"/>
      </a:accent6>
      <a:hlink>
        <a:srgbClr val="5A368C"/>
      </a:hlink>
      <a:folHlink>
        <a:srgbClr val="7C1B47"/>
      </a:folHlink>
    </a:clrScheme>
    <a:fontScheme name="charte graphique 202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3F6B92F8-3E95-4413-8DF7-5DE37C9438A1}" vid="{21216B5F-FFFD-4315-A344-C8BB658E814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harte graphique 2022">
    <a:dk1>
      <a:srgbClr val="595959"/>
    </a:dk1>
    <a:lt1>
      <a:sysClr val="window" lastClr="FFFFFF"/>
    </a:lt1>
    <a:dk2>
      <a:srgbClr val="44546A"/>
    </a:dk2>
    <a:lt2>
      <a:srgbClr val="E8E6E6"/>
    </a:lt2>
    <a:accent1>
      <a:srgbClr val="1488CA"/>
    </a:accent1>
    <a:accent2>
      <a:srgbClr val="E30613"/>
    </a:accent2>
    <a:accent3>
      <a:srgbClr val="F9AF22"/>
    </a:accent3>
    <a:accent4>
      <a:srgbClr val="4A9536"/>
    </a:accent4>
    <a:accent5>
      <a:srgbClr val="41B9BB"/>
    </a:accent5>
    <a:accent6>
      <a:srgbClr val="B9C146"/>
    </a:accent6>
    <a:hlink>
      <a:srgbClr val="5A368C"/>
    </a:hlink>
    <a:folHlink>
      <a:srgbClr val="7C1B47"/>
    </a:folHlink>
  </a:clrScheme>
</a:themeOverride>
</file>

<file path=docProps/app.xml><?xml version="1.0" encoding="utf-8"?>
<Properties xmlns="http://schemas.openxmlformats.org/officeDocument/2006/extended-properties" xmlns:vt="http://schemas.openxmlformats.org/officeDocument/2006/docPropsVTypes">
  <Template/>
  <TotalTime>762</TotalTime>
  <Words>959</Words>
  <Application>Microsoft Office PowerPoint</Application>
  <PresentationFormat>Grand écran</PresentationFormat>
  <Paragraphs>165</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Arimo</vt:lpstr>
      <vt:lpstr>Calibri</vt:lpstr>
      <vt:lpstr>Verdana</vt:lpstr>
      <vt:lpstr>Wingdings</vt:lpstr>
      <vt:lpstr>Thème Office</vt:lpstr>
      <vt:lpstr>JOURNEES NATIONALES ECOLE INCLUSIVE ! ECOLE POUR TOUS ?</vt:lpstr>
      <vt:lpstr>Atelier 8:  Conception universelle des apprentissages : sur les chemins de l'école pour tous </vt:lpstr>
      <vt:lpstr>Conception universelle des apprentissages (CUA) : de quoi parle-t-on?</vt:lpstr>
      <vt:lpstr>Co-construire  un établissement universel</vt:lpstr>
      <vt:lpstr>Genèse du projet </vt:lpstr>
      <vt:lpstr>Présentation PowerPoint</vt:lpstr>
      <vt:lpstr>Présentation PowerPoint</vt:lpstr>
      <vt:lpstr>Présentation PowerPoint</vt:lpstr>
      <vt:lpstr>Présentation PowerPoint</vt:lpstr>
      <vt:lpstr> L’accessibilité pédagogique   Pourquoi ? </vt:lpstr>
      <vt:lpstr>Présentation PowerPoint</vt:lpstr>
      <vt:lpstr> L’accessibilité pédagogique  Comment ? </vt:lpstr>
      <vt:lpstr>Présentation PowerPoint</vt:lpstr>
      <vt:lpstr>Aller vers la création d’un nouveau poste d’enseignant</vt:lpstr>
      <vt:lpstr>Conception universelle de l'apprentissage (CUA): que se passe-t-il en Italie?</vt:lpstr>
      <vt:lpstr>Présentation PowerPoint</vt:lpstr>
      <vt:lpstr>Présentation PowerPoint</vt:lpstr>
      <vt:lpstr>École= Communauté</vt:lpstr>
      <vt:lpstr>Présentation PowerPoint</vt:lpstr>
      <vt:lpstr>  les barrières </vt:lpstr>
      <vt:lpstr>Présentation PowerPoint</vt:lpstr>
      <vt:lpstr>  Faire des maths dans la cuisine ou des sciences dans le jardin</vt:lpstr>
      <vt:lpstr>En particulier dans notre école nous avons : </vt:lpstr>
      <vt:lpstr>Des criticités...</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Emilie POURQUERY</dc:creator>
  <cp:lastModifiedBy>Christelle Bidaud</cp:lastModifiedBy>
  <cp:revision>145</cp:revision>
  <cp:lastPrinted>2022-07-05T09:37:35Z</cp:lastPrinted>
  <dcterms:created xsi:type="dcterms:W3CDTF">2022-05-13T12:53:09Z</dcterms:created>
  <dcterms:modified xsi:type="dcterms:W3CDTF">2023-11-09T14:47:09Z</dcterms:modified>
</cp:coreProperties>
</file>